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6" r:id="rId10"/>
    <p:sldId id="260" r:id="rId11"/>
    <p:sldId id="25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B2CF7-84FC-43F8-B800-A5BFD3DE28F4}" v="1" dt="2023-05-15T13:29:1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9" name="Picture 8" descr="European Union - European Social Fund">
            <a:extLst>
              <a:ext uri="{FF2B5EF4-FFF2-40B4-BE49-F238E27FC236}">
                <a16:creationId xmlns:a16="http://schemas.microsoft.com/office/drawing/2014/main" id="{C69A1FD5-907C-4BC8-AB54-4234734A3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277885"/>
            <a:ext cx="1271103" cy="1264606"/>
          </a:xfrm>
          <a:prstGeom prst="rect">
            <a:avLst/>
          </a:prstGeom>
        </p:spPr>
      </p:pic>
      <p:pic>
        <p:nvPicPr>
          <p:cNvPr id="2" name="Picture 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604C43DB-C031-9F4E-67D6-0EF7C95929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31005"/>
            <a:ext cx="4287063" cy="1034666"/>
            <a:chOff x="3678905" y="4765323"/>
            <a:chExt cx="4688679" cy="1131594"/>
          </a:xfrm>
        </p:grpSpPr>
        <p:pic>
          <p:nvPicPr>
            <p:cNvPr id="17" name="Picture 16" descr="European Union - European Social Fund">
              <a:extLst>
                <a:ext uri="{FF2B5EF4-FFF2-40B4-BE49-F238E27FC236}">
                  <a16:creationId xmlns:a16="http://schemas.microsoft.com/office/drawing/2014/main" id="{44E3C61E-9F3C-455F-B668-935700130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1480" y="4765323"/>
              <a:ext cx="1137408" cy="1131594"/>
            </a:xfrm>
            <a:prstGeom prst="rect">
              <a:avLst/>
            </a:prstGeom>
          </p:spPr>
        </p:pic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794A141-6D23-4898-3B4E-FEA5853819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35" y="5539878"/>
            <a:ext cx="1137407" cy="892782"/>
          </a:xfrm>
          <a:prstGeom prst="rect">
            <a:avLst/>
          </a:prstGeom>
        </p:spPr>
      </p:pic>
      <p:pic>
        <p:nvPicPr>
          <p:cNvPr id="18" name="Picture 17" descr="European Union - European Social Fund">
            <a:extLst>
              <a:ext uri="{FF2B5EF4-FFF2-40B4-BE49-F238E27FC236}">
                <a16:creationId xmlns:a16="http://schemas.microsoft.com/office/drawing/2014/main" id="{C894A192-CD39-4B28-BFEB-F9E5FA01F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192" y="5447377"/>
            <a:ext cx="1137408" cy="1131594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3990D4C-73BE-1C06-F585-E41F0AA1F0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7118876" y="393348"/>
            <a:ext cx="4688679" cy="1131594"/>
            <a:chOff x="3678905" y="4765323"/>
            <a:chExt cx="4688679" cy="1131594"/>
          </a:xfrm>
        </p:grpSpPr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51DF5FBD-718F-47F1-A5A0-17F52AABB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1480" y="4765323"/>
              <a:ext cx="1137408" cy="1131594"/>
            </a:xfrm>
            <a:prstGeom prst="rect">
              <a:avLst/>
            </a:prstGeom>
          </p:spPr>
        </p:pic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8201A7F-B8D9-7911-A16F-1847771363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4F773DFD-8B2D-B0CA-EE04-6F5B5E215CC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B3AC12D-D0D9-410F-A4CE-442B7A1873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58" y="246777"/>
            <a:ext cx="1994170" cy="17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54EE3-FD2D-4CA9-B996-C008C479A1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58" y="246777"/>
            <a:ext cx="1994170" cy="1792512"/>
          </a:xfrm>
          <a:prstGeom prst="rect">
            <a:avLst/>
          </a:prstGeom>
        </p:spPr>
      </p:pic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09DFE-E748-4219-B08F-052490C65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211" y="1473091"/>
            <a:ext cx="4625649" cy="3476845"/>
          </a:xfrm>
        </p:spPr>
        <p:txBody>
          <a:bodyPr/>
          <a:lstStyle/>
          <a:p>
            <a:r>
              <a:rPr lang="en-GB" dirty="0"/>
              <a:t>Social Action plan template</a:t>
            </a:r>
          </a:p>
        </p:txBody>
      </p:sp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6CA8-C1D6-4827-85F6-82CCA916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6"/>
            <a:ext cx="6451693" cy="9377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Your BiG Community Challenge Social Action Idea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E9BCA18-F787-7F43-4BA4-AE0035C6D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58106"/>
              </p:ext>
            </p:extLst>
          </p:nvPr>
        </p:nvGraphicFramePr>
        <p:xfrm>
          <a:off x="2272684" y="1424840"/>
          <a:ext cx="8558074" cy="39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671">
                  <a:extLst>
                    <a:ext uri="{9D8B030D-6E8A-4147-A177-3AD203B41FA5}">
                      <a16:colId xmlns:a16="http://schemas.microsoft.com/office/drawing/2014/main" val="3141317046"/>
                    </a:ext>
                  </a:extLst>
                </a:gridCol>
                <a:gridCol w="3903801">
                  <a:extLst>
                    <a:ext uri="{9D8B030D-6E8A-4147-A177-3AD203B41FA5}">
                      <a16:colId xmlns:a16="http://schemas.microsoft.com/office/drawing/2014/main" val="728419977"/>
                    </a:ext>
                  </a:extLst>
                </a:gridCol>
                <a:gridCol w="3251602">
                  <a:extLst>
                    <a:ext uri="{9D8B030D-6E8A-4147-A177-3AD203B41FA5}">
                      <a16:colId xmlns:a16="http://schemas.microsoft.com/office/drawing/2014/main" val="265290922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sz="1200" b="0" dirty="0"/>
                        <a:t>School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AE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287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School Lead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784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Team Name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AE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05099"/>
                  </a:ext>
                </a:extLst>
              </a:tr>
              <a:tr h="396000">
                <a:tc rowSpan="6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Team Members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755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2702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12478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3608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4889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6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5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55386C-8D91-4603-B47D-FA2328FAD0E0}"/>
              </a:ext>
            </a:extLst>
          </p:cNvPr>
          <p:cNvSpPr txBox="1"/>
          <p:nvPr/>
        </p:nvSpPr>
        <p:spPr>
          <a:xfrm>
            <a:off x="4594893" y="1898132"/>
            <a:ext cx="3100326" cy="93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706D0-BC03-4EDA-AAB9-493715C687BF}"/>
              </a:ext>
            </a:extLst>
          </p:cNvPr>
          <p:cNvSpPr txBox="1"/>
          <p:nvPr/>
        </p:nvSpPr>
        <p:spPr>
          <a:xfrm>
            <a:off x="4447071" y="2828001"/>
            <a:ext cx="3100326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What?</a:t>
            </a:r>
          </a:p>
          <a:p>
            <a:r>
              <a:rPr lang="en-GB" sz="1100" dirty="0">
                <a:solidFill>
                  <a:schemeClr val="accent1"/>
                </a:solidFill>
              </a:rPr>
              <a:t>What is your idea?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B0957-847F-43AB-BFBE-97217A52CBCB}"/>
              </a:ext>
            </a:extLst>
          </p:cNvPr>
          <p:cNvSpPr txBox="1"/>
          <p:nvPr/>
        </p:nvSpPr>
        <p:spPr>
          <a:xfrm>
            <a:off x="6500219" y="331740"/>
            <a:ext cx="3100326" cy="22159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Who?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Who is it for?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Who will it affect?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Who will be involved?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AC679-E3AB-4A18-8CE0-B91A4D485D1E}"/>
              </a:ext>
            </a:extLst>
          </p:cNvPr>
          <p:cNvSpPr txBox="1"/>
          <p:nvPr/>
        </p:nvSpPr>
        <p:spPr>
          <a:xfrm>
            <a:off x="8085048" y="3338235"/>
            <a:ext cx="3100326" cy="21698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When?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When shall we start?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When can it happen?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How often?</a:t>
            </a: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FB4DDC-884F-4CB1-BE6C-8B4AFAC7F915}"/>
              </a:ext>
            </a:extLst>
          </p:cNvPr>
          <p:cNvSpPr txBox="1"/>
          <p:nvPr/>
        </p:nvSpPr>
        <p:spPr>
          <a:xfrm>
            <a:off x="758730" y="3333091"/>
            <a:ext cx="3100326" cy="21698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When?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When shall we start?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When can it happen?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How often?</a:t>
            </a: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DD79E-CC7A-408B-93C9-1CDA71CC9EE4}"/>
              </a:ext>
            </a:extLst>
          </p:cNvPr>
          <p:cNvSpPr txBox="1"/>
          <p:nvPr/>
        </p:nvSpPr>
        <p:spPr>
          <a:xfrm>
            <a:off x="2524739" y="331741"/>
            <a:ext cx="3100326" cy="22159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Why?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Why is it important to you?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Why are you doing it?</a:t>
            </a:r>
          </a:p>
          <a:p>
            <a:r>
              <a:rPr lang="en-GB" sz="1100" dirty="0">
                <a:solidFill>
                  <a:schemeClr val="accent2"/>
                </a:solidFill>
              </a:rPr>
              <a:t>Why will it improve your community?</a:t>
            </a:r>
          </a:p>
          <a:p>
            <a:endParaRPr lang="en-GB" sz="1200" dirty="0"/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30855E-DF5F-4117-AEB4-11C2D3CA69DE}"/>
              </a:ext>
            </a:extLst>
          </p:cNvPr>
          <p:cNvCxnSpPr/>
          <p:nvPr/>
        </p:nvCxnSpPr>
        <p:spPr>
          <a:xfrm flipH="1" flipV="1">
            <a:off x="3955859" y="2594070"/>
            <a:ext cx="491212" cy="2339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B2CF64-C237-4EDA-88C7-CD7086160C88}"/>
              </a:ext>
            </a:extLst>
          </p:cNvPr>
          <p:cNvCxnSpPr>
            <a:cxnSpLocks/>
          </p:cNvCxnSpPr>
          <p:nvPr/>
        </p:nvCxnSpPr>
        <p:spPr>
          <a:xfrm flipV="1">
            <a:off x="7547397" y="2594070"/>
            <a:ext cx="588015" cy="233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4B20E5-FA7B-4BD1-9640-B0FFECE55CD5}"/>
              </a:ext>
            </a:extLst>
          </p:cNvPr>
          <p:cNvCxnSpPr>
            <a:cxnSpLocks/>
          </p:cNvCxnSpPr>
          <p:nvPr/>
        </p:nvCxnSpPr>
        <p:spPr>
          <a:xfrm flipH="1">
            <a:off x="3912690" y="4859326"/>
            <a:ext cx="534382" cy="254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576C99-C72F-495F-97AC-4A6F210E4C36}"/>
              </a:ext>
            </a:extLst>
          </p:cNvPr>
          <p:cNvCxnSpPr>
            <a:cxnSpLocks/>
          </p:cNvCxnSpPr>
          <p:nvPr/>
        </p:nvCxnSpPr>
        <p:spPr>
          <a:xfrm>
            <a:off x="7565547" y="4864091"/>
            <a:ext cx="487452" cy="2769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2134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5" ma:contentTypeDescription="Create a new document." ma:contentTypeScope="" ma:versionID="c040447634ce3ac0d3e2afb82c92a641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af952742b61978792cd4ada29042a86f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8318A-D713-4C6F-94DE-D450E3198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C5034-BA33-4513-90A9-4F29B8619001}">
  <ds:schemaRefs>
    <ds:schemaRef ds:uri="http://schemas.microsoft.com/office/2006/metadata/properties"/>
    <ds:schemaRef ds:uri="http://schemas.microsoft.com/office/infopath/2007/PartnerControls"/>
    <ds:schemaRef ds:uri="7ee85a2a-d933-4483-8446-7f50a3662221"/>
    <ds:schemaRef ds:uri="17dd376a-7703-4d16-8034-213cffa61642"/>
  </ds:schemaRefs>
</ds:datastoreItem>
</file>

<file path=customXml/itemProps3.xml><?xml version="1.0" encoding="utf-8"?>
<ds:datastoreItem xmlns:ds="http://schemas.openxmlformats.org/officeDocument/2006/customXml" ds:itemID="{484DCBDD-8304-4E44-9DBD-599873AD59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67</TotalTime>
  <Words>117</Words>
  <Application>Microsoft Office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Bold</vt:lpstr>
      <vt:lpstr>Title Slides</vt:lpstr>
      <vt:lpstr>BC Logo</vt:lpstr>
      <vt:lpstr>All Logos</vt:lpstr>
      <vt:lpstr>Major Logos</vt:lpstr>
      <vt:lpstr>No Logos</vt:lpstr>
      <vt:lpstr>No Logos Fade City</vt:lpstr>
      <vt:lpstr>Social Action plan template</vt:lpstr>
      <vt:lpstr>Your BiG Community Challenge Social Action Idea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Social Action plan?</dc:title>
  <dc:creator>Fiona Fletcher</dc:creator>
  <cp:lastModifiedBy>Charlotte Bjorck</cp:lastModifiedBy>
  <cp:revision>3</cp:revision>
  <dcterms:created xsi:type="dcterms:W3CDTF">2022-01-14T09:24:26Z</dcterms:created>
  <dcterms:modified xsi:type="dcterms:W3CDTF">2023-05-17T11:37:26Z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2022-01-14T10:59:53Z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4aefea85-6bdc-4611-a621-5dcffeca9650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Order">
    <vt:r8>942000</vt:r8>
  </property>
  <property fmtid="{D5CDD505-2E9C-101B-9397-08002B2CF9AE}" pid="11" name="MediaServiceImageTags">
    <vt:lpwstr/>
  </property>
</Properties>
</file>