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8" r:id="rId5"/>
    <p:sldMasterId id="2147483696" r:id="rId6"/>
    <p:sldMasterId id="2147483721" r:id="rId7"/>
    <p:sldMasterId id="2147483684" r:id="rId8"/>
    <p:sldMasterId id="2147483733" r:id="rId9"/>
  </p:sldMasterIdLst>
  <p:notesMasterIdLst>
    <p:notesMasterId r:id="rId32"/>
  </p:notesMasterIdLst>
  <p:sldIdLst>
    <p:sldId id="256" r:id="rId10"/>
    <p:sldId id="282" r:id="rId11"/>
    <p:sldId id="270" r:id="rId12"/>
    <p:sldId id="259" r:id="rId13"/>
    <p:sldId id="258" r:id="rId14"/>
    <p:sldId id="260" r:id="rId15"/>
    <p:sldId id="281" r:id="rId16"/>
    <p:sldId id="273" r:id="rId17"/>
    <p:sldId id="276" r:id="rId18"/>
    <p:sldId id="261" r:id="rId19"/>
    <p:sldId id="278" r:id="rId20"/>
    <p:sldId id="262" r:id="rId21"/>
    <p:sldId id="263" r:id="rId22"/>
    <p:sldId id="266" r:id="rId23"/>
    <p:sldId id="265" r:id="rId24"/>
    <p:sldId id="279" r:id="rId25"/>
    <p:sldId id="267" r:id="rId26"/>
    <p:sldId id="268" r:id="rId27"/>
    <p:sldId id="283" r:id="rId28"/>
    <p:sldId id="280" r:id="rId29"/>
    <p:sldId id="271" r:id="rId30"/>
    <p:sldId id="2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94A894-5811-44EE-8200-1ADDF9750CBF}" v="7" dt="2023-05-16T14:48:30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Bjorck" userId="f524ff40-0bb6-4b42-9fdc-f7aeff764f92" providerId="ADAL" clId="{7094A894-5811-44EE-8200-1ADDF9750CBF}"/>
    <pc:docChg chg="custSel modSld modMainMaster">
      <pc:chgData name="Charlotte Bjorck" userId="f524ff40-0bb6-4b42-9fdc-f7aeff764f92" providerId="ADAL" clId="{7094A894-5811-44EE-8200-1ADDF9750CBF}" dt="2023-05-16T14:49:58.862" v="41" actId="478"/>
      <pc:docMkLst>
        <pc:docMk/>
      </pc:docMkLst>
      <pc:sldChg chg="addSp delSp modSp mod">
        <pc:chgData name="Charlotte Bjorck" userId="f524ff40-0bb6-4b42-9fdc-f7aeff764f92" providerId="ADAL" clId="{7094A894-5811-44EE-8200-1ADDF9750CBF}" dt="2023-05-16T14:49:58.862" v="41" actId="478"/>
        <pc:sldMkLst>
          <pc:docMk/>
          <pc:sldMk cId="1930087273" sldId="256"/>
        </pc:sldMkLst>
        <pc:picChg chg="add del mod">
          <ac:chgData name="Charlotte Bjorck" userId="f524ff40-0bb6-4b42-9fdc-f7aeff764f92" providerId="ADAL" clId="{7094A894-5811-44EE-8200-1ADDF9750CBF}" dt="2023-05-16T14:49:58.862" v="41" actId="478"/>
          <ac:picMkLst>
            <pc:docMk/>
            <pc:sldMk cId="1930087273" sldId="256"/>
            <ac:picMk id="3" creationId="{7AB2A00E-12B3-3742-2A9D-F83F440F4F35}"/>
          </ac:picMkLst>
        </pc:picChg>
      </pc:sldChg>
      <pc:sldMasterChg chg="modSldLayout">
        <pc:chgData name="Charlotte Bjorck" userId="f524ff40-0bb6-4b42-9fdc-f7aeff764f92" providerId="ADAL" clId="{7094A894-5811-44EE-8200-1ADDF9750CBF}" dt="2023-05-16T14:48:04.270" v="31" actId="1076"/>
        <pc:sldMasterMkLst>
          <pc:docMk/>
          <pc:sldMasterMk cId="4062149966" sldId="2147483648"/>
        </pc:sldMasterMkLst>
        <pc:sldLayoutChg chg="addSp delSp modSp mod">
          <pc:chgData name="Charlotte Bjorck" userId="f524ff40-0bb6-4b42-9fdc-f7aeff764f92" providerId="ADAL" clId="{7094A894-5811-44EE-8200-1ADDF9750CBF}" dt="2023-05-16T14:47:48.559" v="24" actId="1076"/>
          <pc:sldLayoutMkLst>
            <pc:docMk/>
            <pc:sldMasterMk cId="4062149966" sldId="2147483648"/>
            <pc:sldLayoutMk cId="590278370" sldId="2147483649"/>
          </pc:sldLayoutMkLst>
          <pc:picChg chg="add mod">
            <ac:chgData name="Charlotte Bjorck" userId="f524ff40-0bb6-4b42-9fdc-f7aeff764f92" providerId="ADAL" clId="{7094A894-5811-44EE-8200-1ADDF9750CBF}" dt="2023-05-16T14:47:48.559" v="24" actId="1076"/>
            <ac:picMkLst>
              <pc:docMk/>
              <pc:sldMasterMk cId="4062149966" sldId="2147483648"/>
              <pc:sldLayoutMk cId="590278370" sldId="2147483649"/>
              <ac:picMk id="5" creationId="{35D9DD7D-23A5-56B4-8200-D459F582AB31}"/>
            </ac:picMkLst>
          </pc:picChg>
          <pc:picChg chg="del">
            <ac:chgData name="Charlotte Bjorck" userId="f524ff40-0bb6-4b42-9fdc-f7aeff764f92" providerId="ADAL" clId="{7094A894-5811-44EE-8200-1ADDF9750CBF}" dt="2023-05-16T14:47:26.432" v="14" actId="478"/>
            <ac:picMkLst>
              <pc:docMk/>
              <pc:sldMasterMk cId="4062149966" sldId="2147483648"/>
              <pc:sldLayoutMk cId="590278370" sldId="2147483649"/>
              <ac:picMk id="20" creationId="{0171D867-A4E9-4745-A8CC-8D4A43B6E4C4}"/>
            </ac:picMkLst>
          </pc:picChg>
        </pc:sldLayoutChg>
        <pc:sldLayoutChg chg="addSp delSp modSp mod">
          <pc:chgData name="Charlotte Bjorck" userId="f524ff40-0bb6-4b42-9fdc-f7aeff764f92" providerId="ADAL" clId="{7094A894-5811-44EE-8200-1ADDF9750CBF}" dt="2023-05-16T14:48:04.270" v="31" actId="1076"/>
          <pc:sldLayoutMkLst>
            <pc:docMk/>
            <pc:sldMasterMk cId="4062149966" sldId="2147483648"/>
            <pc:sldLayoutMk cId="3223485884" sldId="2147483650"/>
          </pc:sldLayoutMkLst>
          <pc:picChg chg="add mod">
            <ac:chgData name="Charlotte Bjorck" userId="f524ff40-0bb6-4b42-9fdc-f7aeff764f92" providerId="ADAL" clId="{7094A894-5811-44EE-8200-1ADDF9750CBF}" dt="2023-05-16T14:48:04.270" v="31" actId="1076"/>
            <ac:picMkLst>
              <pc:docMk/>
              <pc:sldMasterMk cId="4062149966" sldId="2147483648"/>
              <pc:sldLayoutMk cId="3223485884" sldId="2147483650"/>
              <ac:picMk id="7" creationId="{12AC1BE3-2C74-613F-666B-21586BFA6183}"/>
            </ac:picMkLst>
          </pc:picChg>
          <pc:picChg chg="del">
            <ac:chgData name="Charlotte Bjorck" userId="f524ff40-0bb6-4b42-9fdc-f7aeff764f92" providerId="ADAL" clId="{7094A894-5811-44EE-8200-1ADDF9750CBF}" dt="2023-05-16T14:47:55.328" v="27" actId="478"/>
            <ac:picMkLst>
              <pc:docMk/>
              <pc:sldMasterMk cId="4062149966" sldId="2147483648"/>
              <pc:sldLayoutMk cId="3223485884" sldId="2147483650"/>
              <ac:picMk id="17" creationId="{DBAEB730-024F-425D-BBD0-73FCD837A8B8}"/>
            </ac:picMkLst>
          </pc:picChg>
        </pc:sldLayoutChg>
        <pc:sldLayoutChg chg="addSp delSp modSp mod">
          <pc:chgData name="Charlotte Bjorck" userId="f524ff40-0bb6-4b42-9fdc-f7aeff764f92" providerId="ADAL" clId="{7094A894-5811-44EE-8200-1ADDF9750CBF}" dt="2023-05-16T14:47:18.141" v="13" actId="1076"/>
          <pc:sldLayoutMkLst>
            <pc:docMk/>
            <pc:sldMasterMk cId="4062149966" sldId="2147483648"/>
            <pc:sldLayoutMk cId="2072214486" sldId="2147483651"/>
          </pc:sldLayoutMkLst>
          <pc:picChg chg="add mod">
            <ac:chgData name="Charlotte Bjorck" userId="f524ff40-0bb6-4b42-9fdc-f7aeff764f92" providerId="ADAL" clId="{7094A894-5811-44EE-8200-1ADDF9750CBF}" dt="2023-05-16T14:47:18.141" v="13" actId="1076"/>
            <ac:picMkLst>
              <pc:docMk/>
              <pc:sldMasterMk cId="4062149966" sldId="2147483648"/>
              <pc:sldLayoutMk cId="2072214486" sldId="2147483651"/>
              <ac:picMk id="3" creationId="{966FE3F0-8FFF-4F5F-2BCB-59E24CB0B4DC}"/>
            </ac:picMkLst>
          </pc:picChg>
          <pc:picChg chg="del">
            <ac:chgData name="Charlotte Bjorck" userId="f524ff40-0bb6-4b42-9fdc-f7aeff764f92" providerId="ADAL" clId="{7094A894-5811-44EE-8200-1ADDF9750CBF}" dt="2023-05-16T14:47:10.956" v="11" actId="478"/>
            <ac:picMkLst>
              <pc:docMk/>
              <pc:sldMasterMk cId="4062149966" sldId="2147483648"/>
              <pc:sldLayoutMk cId="2072214486" sldId="2147483651"/>
              <ac:picMk id="7" creationId="{0A1F98D1-0F25-43B3-8BB7-2CAE2B15DFFF}"/>
            </ac:picMkLst>
          </pc:picChg>
        </pc:sldLayoutChg>
        <pc:sldLayoutChg chg="addSp delSp modSp mod">
          <pc:chgData name="Charlotte Bjorck" userId="f524ff40-0bb6-4b42-9fdc-f7aeff764f92" providerId="ADAL" clId="{7094A894-5811-44EE-8200-1ADDF9750CBF}" dt="2023-05-16T14:47:52.240" v="26"/>
          <pc:sldLayoutMkLst>
            <pc:docMk/>
            <pc:sldMasterMk cId="4062149966" sldId="2147483648"/>
            <pc:sldLayoutMk cId="2362183070" sldId="2147483720"/>
          </pc:sldLayoutMkLst>
          <pc:picChg chg="add mod">
            <ac:chgData name="Charlotte Bjorck" userId="f524ff40-0bb6-4b42-9fdc-f7aeff764f92" providerId="ADAL" clId="{7094A894-5811-44EE-8200-1ADDF9750CBF}" dt="2023-05-16T14:47:52.240" v="26"/>
            <ac:picMkLst>
              <pc:docMk/>
              <pc:sldMasterMk cId="4062149966" sldId="2147483648"/>
              <pc:sldLayoutMk cId="2362183070" sldId="2147483720"/>
              <ac:picMk id="4" creationId="{352B000B-BDBB-1BB6-CA95-70D6212DD19D}"/>
            </ac:picMkLst>
          </pc:picChg>
          <pc:picChg chg="del">
            <ac:chgData name="Charlotte Bjorck" userId="f524ff40-0bb6-4b42-9fdc-f7aeff764f92" providerId="ADAL" clId="{7094A894-5811-44EE-8200-1ADDF9750CBF}" dt="2023-05-16T14:47:51.900" v="25" actId="478"/>
            <ac:picMkLst>
              <pc:docMk/>
              <pc:sldMasterMk cId="4062149966" sldId="2147483648"/>
              <pc:sldLayoutMk cId="2362183070" sldId="2147483720"/>
              <ac:picMk id="19" creationId="{A8E0066E-3473-4B39-A860-CA44A9E6BD18}"/>
            </ac:picMkLst>
          </pc:picChg>
        </pc:sldLayoutChg>
      </pc:sldMasterChg>
      <pc:sldMasterChg chg="addSp delSp modSp mod">
        <pc:chgData name="Charlotte Bjorck" userId="f524ff40-0bb6-4b42-9fdc-f7aeff764f92" providerId="ADAL" clId="{7094A894-5811-44EE-8200-1ADDF9750CBF}" dt="2023-05-16T14:48:41.493" v="39" actId="1076"/>
        <pc:sldMasterMkLst>
          <pc:docMk/>
          <pc:sldMasterMk cId="939343087" sldId="2147483696"/>
        </pc:sldMasterMkLst>
        <pc:picChg chg="add mod">
          <ac:chgData name="Charlotte Bjorck" userId="f524ff40-0bb6-4b42-9fdc-f7aeff764f92" providerId="ADAL" clId="{7094A894-5811-44EE-8200-1ADDF9750CBF}" dt="2023-05-16T14:48:41.493" v="39" actId="1076"/>
          <ac:picMkLst>
            <pc:docMk/>
            <pc:sldMasterMk cId="939343087" sldId="2147483696"/>
            <ac:picMk id="7" creationId="{D542AABE-3F50-4B2F-DEA3-B0675D4D0619}"/>
          </ac:picMkLst>
        </pc:picChg>
        <pc:picChg chg="del">
          <ac:chgData name="Charlotte Bjorck" userId="f524ff40-0bb6-4b42-9fdc-f7aeff764f92" providerId="ADAL" clId="{7094A894-5811-44EE-8200-1ADDF9750CBF}" dt="2023-05-16T14:48:30.223" v="36" actId="478"/>
          <ac:picMkLst>
            <pc:docMk/>
            <pc:sldMasterMk cId="939343087" sldId="2147483696"/>
            <ac:picMk id="15" creationId="{5B3AC12D-D0D9-410F-A4CE-442B7A1873EB}"/>
          </ac:picMkLst>
        </pc:picChg>
      </pc:sldMasterChg>
      <pc:sldMasterChg chg="addSp delSp modSp mod">
        <pc:chgData name="Charlotte Bjorck" userId="f524ff40-0bb6-4b42-9fdc-f7aeff764f92" providerId="ADAL" clId="{7094A894-5811-44EE-8200-1ADDF9750CBF}" dt="2023-05-16T14:48:20.821" v="35" actId="1076"/>
        <pc:sldMasterMkLst>
          <pc:docMk/>
          <pc:sldMasterMk cId="2377934432" sldId="2147483708"/>
        </pc:sldMasterMkLst>
        <pc:picChg chg="add mod">
          <ac:chgData name="Charlotte Bjorck" userId="f524ff40-0bb6-4b42-9fdc-f7aeff764f92" providerId="ADAL" clId="{7094A894-5811-44EE-8200-1ADDF9750CBF}" dt="2023-05-16T14:48:20.821" v="35" actId="1076"/>
          <ac:picMkLst>
            <pc:docMk/>
            <pc:sldMasterMk cId="2377934432" sldId="2147483708"/>
            <ac:picMk id="7" creationId="{606308B9-B5BA-7388-53EF-27D7D8F91772}"/>
          </ac:picMkLst>
        </pc:picChg>
        <pc:picChg chg="del">
          <ac:chgData name="Charlotte Bjorck" userId="f524ff40-0bb6-4b42-9fdc-f7aeff764f92" providerId="ADAL" clId="{7094A894-5811-44EE-8200-1ADDF9750CBF}" dt="2023-05-16T14:48:12.045" v="32" actId="478"/>
          <ac:picMkLst>
            <pc:docMk/>
            <pc:sldMasterMk cId="2377934432" sldId="2147483708"/>
            <ac:picMk id="9" creationId="{CCBD0CE6-B19B-4204-B4D4-8BA37079210A}"/>
          </ac:picMkLst>
        </pc:picChg>
      </pc:sldMasterChg>
      <pc:sldMasterChg chg="modSp mod">
        <pc:chgData name="Charlotte Bjorck" userId="f524ff40-0bb6-4b42-9fdc-f7aeff764f92" providerId="ADAL" clId="{7094A894-5811-44EE-8200-1ADDF9750CBF}" dt="2023-05-16T14:49:28.982" v="40" actId="1076"/>
        <pc:sldMasterMkLst>
          <pc:docMk/>
          <pc:sldMasterMk cId="800508033" sldId="2147483721"/>
        </pc:sldMasterMkLst>
        <pc:picChg chg="mod">
          <ac:chgData name="Charlotte Bjorck" userId="f524ff40-0bb6-4b42-9fdc-f7aeff764f92" providerId="ADAL" clId="{7094A894-5811-44EE-8200-1ADDF9750CBF}" dt="2023-05-16T14:49:28.982" v="40" actId="1076"/>
          <ac:picMkLst>
            <pc:docMk/>
            <pc:sldMasterMk cId="800508033" sldId="2147483721"/>
            <ac:picMk id="8" creationId="{98454EE3-FD2D-4CA9-B996-C008C479A192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7B725-0D96-403E-85EF-DB643051E777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E02C3-5C21-4CF5-99B8-31738B339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75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Benefits of the </a:t>
            </a:r>
            <a:r>
              <a:rPr lang="en-GB" dirty="0" err="1"/>
              <a:t>BiG</a:t>
            </a:r>
            <a:r>
              <a:rPr lang="en-GB" dirty="0"/>
              <a:t> Challenge: </a:t>
            </a:r>
          </a:p>
          <a:p>
            <a:r>
              <a:rPr lang="en-GB" dirty="0"/>
              <a:t>The skills</a:t>
            </a:r>
          </a:p>
          <a:p>
            <a:r>
              <a:rPr lang="en-GB" dirty="0"/>
              <a:t>Keep your profit</a:t>
            </a:r>
          </a:p>
          <a:p>
            <a:r>
              <a:rPr lang="en-GB" dirty="0"/>
              <a:t>Understand how a business works </a:t>
            </a:r>
          </a:p>
          <a:p>
            <a:r>
              <a:rPr lang="en-GB" dirty="0"/>
              <a:t>Meet real-life entrepreneurs </a:t>
            </a:r>
          </a:p>
          <a:p>
            <a:r>
              <a:rPr lang="en-GB" dirty="0"/>
              <a:t>The chance to win different prizes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9D59D-0DF1-4282-ABB7-357B719EF7B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738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E419-CFF3-45EB-9B4E-B9AE6214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F360E-F434-475E-A9EF-A6A41E06B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D548E-0B20-4EAC-93A5-F3692088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Sheffield City Council">
            <a:extLst>
              <a:ext uri="{FF2B5EF4-FFF2-40B4-BE49-F238E27FC236}">
                <a16:creationId xmlns:a16="http://schemas.microsoft.com/office/drawing/2014/main" id="{C724E30D-192F-4618-9D8D-33E9E4BE91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5978" y="2277885"/>
            <a:ext cx="1271102" cy="997723"/>
          </a:xfrm>
          <a:prstGeom prst="rect">
            <a:avLst/>
          </a:prstGeom>
        </p:spPr>
      </p:pic>
      <p:pic>
        <p:nvPicPr>
          <p:cNvPr id="9" name="Picture 8" descr="European Union - European Social Fund">
            <a:extLst>
              <a:ext uri="{FF2B5EF4-FFF2-40B4-BE49-F238E27FC236}">
                <a16:creationId xmlns:a16="http://schemas.microsoft.com/office/drawing/2014/main" id="{C69A1FD5-907C-4BC8-AB54-4234734A3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920" y="2277885"/>
            <a:ext cx="1271103" cy="1264606"/>
          </a:xfrm>
          <a:prstGeom prst="rect">
            <a:avLst/>
          </a:prstGeom>
        </p:spPr>
      </p:pic>
      <p:pic>
        <p:nvPicPr>
          <p:cNvPr id="3" name="Picture 2" descr="A picture containing text, graphics, graphic design, font&#10;&#10;Description automatically generated">
            <a:extLst>
              <a:ext uri="{FF2B5EF4-FFF2-40B4-BE49-F238E27FC236}">
                <a16:creationId xmlns:a16="http://schemas.microsoft.com/office/drawing/2014/main" id="{966FE3F0-8FFF-4F5F-2BCB-59E24CB0B4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600" y="589849"/>
            <a:ext cx="5220000" cy="464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1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D5E9A-0D76-40F1-A125-78F3269C2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9FE714-6489-4A3C-9C15-9928A5622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348D51-0BE0-4DF0-A60A-2C1CD850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69659-BB21-4E5E-B237-6AD973641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7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03E7BE-BF2F-4F5D-88C7-9CFA9AD8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3D4D3D-514F-4FA3-A9CB-AB1B3894F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78C10-BF8A-4188-980D-F46825F8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568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CE72-2904-4C59-B0F7-9F1B0B448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460" y="457200"/>
            <a:ext cx="244756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34124-F688-4B86-8198-D2351C772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6507F-208A-41CF-8ABF-0543C6E54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40076"/>
            <a:ext cx="3932237" cy="35289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FE2FA-F644-4A45-B051-114B729F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CF700-A4DE-42AB-89C6-F1394AD8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2EFE1-5438-402A-85FF-9054968F4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35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0475-EDDB-4155-A8A2-8ADA21C6C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084" y="457200"/>
            <a:ext cx="2490941" cy="1600200"/>
          </a:xfrm>
        </p:spPr>
        <p:txBody>
          <a:bodyPr anchor="b"/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380517-80B4-4A17-BC18-7F007EE69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5BEEB-C334-49E2-8686-E7D21C7B2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9574"/>
            <a:ext cx="3932237" cy="34994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73188-3C9A-4C47-AC17-E684BBFF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CEEF-F7F0-4221-9E67-01E7BA64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DC04F-1D9F-4F6C-8F7F-4CAAE3148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584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E54D4-D96D-4E49-B559-2F0E58A5E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A9F117-B5DA-45FE-8768-D1CF8E339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52D78-0989-4F28-B5B9-D34AD0E5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755C7-65FA-48A8-96AD-4E4E5CB6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CB06A-FA60-47AA-9AE6-E0F976E8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987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581F13-049A-4CEF-AC95-897A79F89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092092"/>
          </a:xfrm>
        </p:spPr>
        <p:txBody>
          <a:bodyPr vert="eaVer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8AC593-1A0C-44CA-ADC5-4D78E7658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448232" y="365125"/>
            <a:ext cx="6124268" cy="50920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88654-645E-473B-B5D2-DD651FCB4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FD265-1F08-496E-B842-CDBAE45E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94485-2865-4399-9ADA-2A0C47A1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288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726B-100F-46D5-BC7F-727A3B54A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7058" y="1122363"/>
            <a:ext cx="815094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A072C-06B0-4568-86BE-1AF98A9DC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7058" y="3602038"/>
            <a:ext cx="815094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E419-CFF3-45EB-9B4E-B9AE6214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F360E-F434-475E-A9EF-A6A41E06B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D548E-0B20-4EAC-93A5-F3692088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00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81FBC-EE70-4180-884B-5B14E77C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6FE82-DC2B-46BD-819E-B58188D17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7EFA2-2682-4EE5-B656-4AA262DC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B8376-60AF-4582-8CF3-C4AB0746D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98FCF-A20C-4BFD-84DB-A8087857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036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9AD03-D116-4FBE-A8D0-79DFBFD0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226" y="717517"/>
            <a:ext cx="8840224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4E60F-561A-49FB-8038-AE8215FC4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7226" y="3597242"/>
            <a:ext cx="884022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C584F-5A9E-41C1-A3AD-1EE7B659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1A130-B418-42A4-B1C8-E045CAE86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972F0-C0AD-4667-9570-C831F85D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58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5878-F3BB-484D-BA3E-B6C34955E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008" y="365125"/>
            <a:ext cx="9270459" cy="18667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44AB0-BD65-48B8-ABE9-23BC65E93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89239"/>
            <a:ext cx="5181600" cy="3466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DB002-20C5-42F3-ABD6-B34789426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89239"/>
            <a:ext cx="5181600" cy="3466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0F88E-DB57-4085-B4A0-1053621E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7024F-2416-4A9E-8C1F-365BEFD2F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F7381-4676-4449-889D-4E66D509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73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726B-100F-46D5-BC7F-727A3B54A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22362"/>
            <a:ext cx="5719589" cy="347684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A072C-06B0-4568-86BE-1AF98A9DC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870174"/>
            <a:ext cx="5719589" cy="1143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12604C-AF96-4A18-B911-487B6C20387D}"/>
              </a:ext>
            </a:extLst>
          </p:cNvPr>
          <p:cNvGrpSpPr/>
          <p:nvPr userDrawn="1"/>
        </p:nvGrpSpPr>
        <p:grpSpPr>
          <a:xfrm>
            <a:off x="376411" y="5531005"/>
            <a:ext cx="4287063" cy="1034666"/>
            <a:chOff x="3678905" y="4765323"/>
            <a:chExt cx="4688679" cy="1131594"/>
          </a:xfrm>
        </p:grpSpPr>
        <p:pic>
          <p:nvPicPr>
            <p:cNvPr id="17" name="Picture 16" descr="European Union - European Social Fund">
              <a:extLst>
                <a:ext uri="{FF2B5EF4-FFF2-40B4-BE49-F238E27FC236}">
                  <a16:creationId xmlns:a16="http://schemas.microsoft.com/office/drawing/2014/main" id="{44E3C61E-9F3C-455F-B668-9357001306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41480" y="4765323"/>
              <a:ext cx="1137408" cy="1131594"/>
            </a:xfrm>
            <a:prstGeom prst="rect">
              <a:avLst/>
            </a:prstGeom>
          </p:spPr>
        </p:pic>
        <p:pic>
          <p:nvPicPr>
            <p:cNvPr id="18" name="Picture 17" descr="Sheffield City Council">
              <a:extLst>
                <a:ext uri="{FF2B5EF4-FFF2-40B4-BE49-F238E27FC236}">
                  <a16:creationId xmlns:a16="http://schemas.microsoft.com/office/drawing/2014/main" id="{F4427F84-148D-44F2-BA39-A06DDC8FD8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30177" y="4817587"/>
              <a:ext cx="1137407" cy="892782"/>
            </a:xfrm>
            <a:prstGeom prst="rect">
              <a:avLst/>
            </a:prstGeom>
          </p:spPr>
        </p:pic>
        <p:pic>
          <p:nvPicPr>
            <p:cNvPr id="19" name="Picture 18" descr="See It Be It In Sheffield">
              <a:extLst>
                <a:ext uri="{FF2B5EF4-FFF2-40B4-BE49-F238E27FC236}">
                  <a16:creationId xmlns:a16="http://schemas.microsoft.com/office/drawing/2014/main" id="{B2E5814C-F1DA-42D1-9143-86204EE571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0" r="6605"/>
            <a:stretch/>
          </p:blipFill>
          <p:spPr>
            <a:xfrm>
              <a:off x="3678905" y="4817011"/>
              <a:ext cx="1711286" cy="743825"/>
            </a:xfrm>
            <a:prstGeom prst="rect">
              <a:avLst/>
            </a:prstGeom>
          </p:spPr>
        </p:pic>
      </p:grpSp>
      <p:pic>
        <p:nvPicPr>
          <p:cNvPr id="5" name="Picture 4" descr="A picture containing text, graphics, graphic design, font&#10;&#10;Description automatically generated">
            <a:extLst>
              <a:ext uri="{FF2B5EF4-FFF2-40B4-BE49-F238E27FC236}">
                <a16:creationId xmlns:a16="http://schemas.microsoft.com/office/drawing/2014/main" id="{35D9DD7D-23A5-56B4-8200-D459F582AB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9" y="1024826"/>
            <a:ext cx="4514007" cy="40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78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513F4-31D6-46BE-B281-D1A066AE0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924" y="365125"/>
            <a:ext cx="91234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66494-2317-4170-9B76-A63D8095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1923" y="1681163"/>
            <a:ext cx="428686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30026-9CC1-4EDA-80C8-3F719655C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1923" y="2505075"/>
            <a:ext cx="4286864" cy="3360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0DDE1B-9FA9-43E8-AF59-A1EDA3F8C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36774" y="1681163"/>
            <a:ext cx="47186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3909B-9DF3-4CB3-B124-E4C740A110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36774" y="2505075"/>
            <a:ext cx="4718613" cy="3360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E7264-CB0E-4BA5-AC99-E9B239942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8033B5-9E18-458A-ADEE-82D20907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0CAE98-6F5F-49C4-B7BC-2E16A220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598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D5E9A-0D76-40F1-A125-78F3269C2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9FE714-6489-4A3C-9C15-9928A5622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348D51-0BE0-4DF0-A60A-2C1CD850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69659-BB21-4E5E-B237-6AD973641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346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03E7BE-BF2F-4F5D-88C7-9CFA9AD8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3D4D3D-514F-4FA3-A9CB-AB1B3894F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78C10-BF8A-4188-980D-F46825F8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419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CE72-2904-4C59-B0F7-9F1B0B448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460" y="457200"/>
            <a:ext cx="244756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34124-F688-4B86-8198-D2351C772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6507F-208A-41CF-8ABF-0543C6E54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24459" y="2340076"/>
            <a:ext cx="2447566" cy="35289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FE2FA-F644-4A45-B051-114B729F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CF700-A4DE-42AB-89C6-F1394AD8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2EFE1-5438-402A-85FF-9054968F4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516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0475-EDDB-4155-A8A2-8ADA21C6C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084" y="457200"/>
            <a:ext cx="24909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380517-80B4-4A17-BC18-7F007EE69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5BEEB-C334-49E2-8686-E7D21C7B2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1084" y="2369574"/>
            <a:ext cx="2490941" cy="34994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73188-3C9A-4C47-AC17-E684BBFF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CEEF-F7F0-4221-9E67-01E7BA64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DC04F-1D9F-4F6C-8F7F-4CAAE3148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511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E54D4-D96D-4E49-B559-2F0E58A5E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A9F117-B5DA-45FE-8768-D1CF8E339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52D78-0989-4F28-B5B9-D34AD0E5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755C7-65FA-48A8-96AD-4E4E5CB6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CB06A-FA60-47AA-9AE6-E0F976E8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111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581F13-049A-4CEF-AC95-897A79F89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8AC593-1A0C-44CA-ADC5-4D78E7658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448232" y="365125"/>
            <a:ext cx="6124268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88654-645E-473B-B5D2-DD651FCB4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FD265-1F08-496E-B842-CDBAE45E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94485-2865-4399-9ADA-2A0C47A1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283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726B-100F-46D5-BC7F-727A3B54A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7058" y="1122363"/>
            <a:ext cx="815094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A072C-06B0-4568-86BE-1AF98A9DC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7058" y="3602038"/>
            <a:ext cx="815094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E419-CFF3-45EB-9B4E-B9AE6214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F360E-F434-475E-A9EF-A6A41E06B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D548E-0B20-4EAC-93A5-F3692088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141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81FBC-EE70-4180-884B-5B14E77C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6FE82-DC2B-46BD-819E-B58188D17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7EFA2-2682-4EE5-B656-4AA262DC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B8376-60AF-4582-8CF3-C4AB0746D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98FCF-A20C-4BFD-84DB-A8087857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519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9AD03-D116-4FBE-A8D0-79DFBFD0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226" y="717517"/>
            <a:ext cx="8840224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4E60F-561A-49FB-8038-AE8215FC4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7226" y="3597242"/>
            <a:ext cx="884022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C584F-5A9E-41C1-A3AD-1EE7B659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1A130-B418-42A4-B1C8-E045CAE86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972F0-C0AD-4667-9570-C831F85D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84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726B-100F-46D5-BC7F-727A3B54A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22362"/>
            <a:ext cx="5719589" cy="347684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A072C-06B0-4568-86BE-1AF98A9DC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870174"/>
            <a:ext cx="5719589" cy="1143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7" name="Picture 16" descr="Sheffield City Council">
            <a:extLst>
              <a:ext uri="{FF2B5EF4-FFF2-40B4-BE49-F238E27FC236}">
                <a16:creationId xmlns:a16="http://schemas.microsoft.com/office/drawing/2014/main" id="{1E4F6484-AF07-4726-B11D-F894CBE77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735" y="5539878"/>
            <a:ext cx="1137407" cy="892782"/>
          </a:xfrm>
          <a:prstGeom prst="rect">
            <a:avLst/>
          </a:prstGeom>
        </p:spPr>
      </p:pic>
      <p:pic>
        <p:nvPicPr>
          <p:cNvPr id="18" name="Picture 17" descr="European Union - European Social Fund">
            <a:extLst>
              <a:ext uri="{FF2B5EF4-FFF2-40B4-BE49-F238E27FC236}">
                <a16:creationId xmlns:a16="http://schemas.microsoft.com/office/drawing/2014/main" id="{C894A192-CD39-4B28-BFEB-F9E5FA01F0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1192" y="5447377"/>
            <a:ext cx="1137408" cy="1131594"/>
          </a:xfrm>
          <a:prstGeom prst="rect">
            <a:avLst/>
          </a:prstGeom>
        </p:spPr>
      </p:pic>
      <p:pic>
        <p:nvPicPr>
          <p:cNvPr id="4" name="Picture 3" descr="A picture containing text, graphics, graphic design, font&#10;&#10;Description automatically generated">
            <a:extLst>
              <a:ext uri="{FF2B5EF4-FFF2-40B4-BE49-F238E27FC236}">
                <a16:creationId xmlns:a16="http://schemas.microsoft.com/office/drawing/2014/main" id="{352B000B-BDBB-1BB6-CA95-70D6212DD1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9" y="1024826"/>
            <a:ext cx="4514007" cy="40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83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5878-F3BB-484D-BA3E-B6C34955E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008" y="365125"/>
            <a:ext cx="9270459" cy="18667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44AB0-BD65-48B8-ABE9-23BC65E93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89239"/>
            <a:ext cx="5181600" cy="3466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DB002-20C5-42F3-ABD6-B34789426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89239"/>
            <a:ext cx="5181600" cy="3466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0F88E-DB57-4085-B4A0-1053621E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7024F-2416-4A9E-8C1F-365BEFD2F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F7381-4676-4449-889D-4E66D509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361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513F4-31D6-46BE-B281-D1A066AE0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924" y="365125"/>
            <a:ext cx="91234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66494-2317-4170-9B76-A63D8095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1923" y="1681163"/>
            <a:ext cx="428686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30026-9CC1-4EDA-80C8-3F719655C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1923" y="2505075"/>
            <a:ext cx="4286864" cy="3360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0DDE1B-9FA9-43E8-AF59-A1EDA3F8C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36774" y="1681163"/>
            <a:ext cx="47186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3909B-9DF3-4CB3-B124-E4C740A110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36774" y="2505075"/>
            <a:ext cx="4718613" cy="3360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E7264-CB0E-4BA5-AC99-E9B239942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8033B5-9E18-458A-ADEE-82D20907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0CAE98-6F5F-49C4-B7BC-2E16A220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8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D5E9A-0D76-40F1-A125-78F3269C2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9FE714-6489-4A3C-9C15-9928A5622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348D51-0BE0-4DF0-A60A-2C1CD850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69659-BB21-4E5E-B237-6AD973641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2910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03E7BE-BF2F-4F5D-88C7-9CFA9AD8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3D4D3D-514F-4FA3-A9CB-AB1B3894F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78C10-BF8A-4188-980D-F46825F8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072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CE72-2904-4C59-B0F7-9F1B0B448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460" y="457200"/>
            <a:ext cx="244756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34124-F688-4B86-8198-D2351C772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6507F-208A-41CF-8ABF-0543C6E54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24459" y="2340076"/>
            <a:ext cx="2447566" cy="35289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FE2FA-F644-4A45-B051-114B729F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CF700-A4DE-42AB-89C6-F1394AD8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2EFE1-5438-402A-85FF-9054968F4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0563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0475-EDDB-4155-A8A2-8ADA21C6C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084" y="457200"/>
            <a:ext cx="24909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380517-80B4-4A17-BC18-7F007EE69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5BEEB-C334-49E2-8686-E7D21C7B2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1084" y="2369574"/>
            <a:ext cx="2490941" cy="34994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73188-3C9A-4C47-AC17-E684BBFF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CEEF-F7F0-4221-9E67-01E7BA64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DC04F-1D9F-4F6C-8F7F-4CAAE3148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364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E54D4-D96D-4E49-B559-2F0E58A5E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A9F117-B5DA-45FE-8768-D1CF8E339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52D78-0989-4F28-B5B9-D34AD0E5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755C7-65FA-48A8-96AD-4E4E5CB6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CB06A-FA60-47AA-9AE6-E0F976E8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999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581F13-049A-4CEF-AC95-897A79F89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8AC593-1A0C-44CA-ADC5-4D78E7658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448232" y="365125"/>
            <a:ext cx="6124268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88654-645E-473B-B5D2-DD651FCB4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FD265-1F08-496E-B842-CDBAE45E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94485-2865-4399-9ADA-2A0C47A1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9423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726B-100F-46D5-BC7F-727A3B54A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A072C-06B0-4568-86BE-1AF98A9DC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E419-CFF3-45EB-9B4E-B9AE6214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F360E-F434-475E-A9EF-A6A41E06B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D548E-0B20-4EAC-93A5-F3692088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955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81FBC-EE70-4180-884B-5B14E77C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6FE82-DC2B-46BD-819E-B58188D17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7EFA2-2682-4EE5-B656-4AA262DC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B8376-60AF-4582-8CF3-C4AB0746D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98FCF-A20C-4BFD-84DB-A8087857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54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E419-CFF3-45EB-9B4E-B9AE6214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F360E-F434-475E-A9EF-A6A41E06B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D548E-0B20-4EAC-93A5-F3692088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F93BFA-87C4-4205-B475-E6FB100CD331}"/>
              </a:ext>
            </a:extLst>
          </p:cNvPr>
          <p:cNvGrpSpPr/>
          <p:nvPr userDrawn="1"/>
        </p:nvGrpSpPr>
        <p:grpSpPr>
          <a:xfrm>
            <a:off x="7118876" y="393348"/>
            <a:ext cx="4688679" cy="1131594"/>
            <a:chOff x="3678905" y="4765323"/>
            <a:chExt cx="4688679" cy="1131594"/>
          </a:xfrm>
        </p:grpSpPr>
        <p:pic>
          <p:nvPicPr>
            <p:cNvPr id="13" name="Picture 12" descr="European Union - European Social Fund">
              <a:extLst>
                <a:ext uri="{FF2B5EF4-FFF2-40B4-BE49-F238E27FC236}">
                  <a16:creationId xmlns:a16="http://schemas.microsoft.com/office/drawing/2014/main" id="{51DF5FBD-718F-47F1-A5A0-17F52AABB0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41480" y="4765323"/>
              <a:ext cx="1137408" cy="1131594"/>
            </a:xfrm>
            <a:prstGeom prst="rect">
              <a:avLst/>
            </a:prstGeom>
          </p:spPr>
        </p:pic>
        <p:pic>
          <p:nvPicPr>
            <p:cNvPr id="15" name="Picture 14" descr="Sheffield City Council">
              <a:extLst>
                <a:ext uri="{FF2B5EF4-FFF2-40B4-BE49-F238E27FC236}">
                  <a16:creationId xmlns:a16="http://schemas.microsoft.com/office/drawing/2014/main" id="{57A3497F-26DE-4336-85BF-1DE661A23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30177" y="4817587"/>
              <a:ext cx="1137407" cy="892782"/>
            </a:xfrm>
            <a:prstGeom prst="rect">
              <a:avLst/>
            </a:prstGeom>
          </p:spPr>
        </p:pic>
        <p:pic>
          <p:nvPicPr>
            <p:cNvPr id="16" name="Picture 15" descr="See It Be It In Sheffield">
              <a:extLst>
                <a:ext uri="{FF2B5EF4-FFF2-40B4-BE49-F238E27FC236}">
                  <a16:creationId xmlns:a16="http://schemas.microsoft.com/office/drawing/2014/main" id="{E35CF1E1-A3C0-415D-9C9D-90106DFBC27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0" r="6605"/>
            <a:stretch/>
          </p:blipFill>
          <p:spPr>
            <a:xfrm>
              <a:off x="3678905" y="4817011"/>
              <a:ext cx="1711286" cy="743825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A532DAB-136F-4498-8D5A-59CBA899B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399" y="1967863"/>
            <a:ext cx="5410201" cy="3347087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7" name="Picture 6" descr="A picture containing text, graphics, graphic design, font&#10;&#10;Description automatically generated">
            <a:extLst>
              <a:ext uri="{FF2B5EF4-FFF2-40B4-BE49-F238E27FC236}">
                <a16:creationId xmlns:a16="http://schemas.microsoft.com/office/drawing/2014/main" id="{12AC1BE3-2C74-613F-666B-21586BFA6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45" y="505181"/>
            <a:ext cx="5410201" cy="480976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C9C4BA-5F66-70F9-588F-97873C1A9A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2150" y="3429000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4858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9AD03-D116-4FBE-A8D0-79DFBFD0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751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4E60F-561A-49FB-8038-AE8215FC4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9724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C584F-5A9E-41C1-A3AD-1EE7B659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1A130-B418-42A4-B1C8-E045CAE86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972F0-C0AD-4667-9570-C831F85D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8168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5878-F3BB-484D-BA3E-B6C34955E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44AB0-BD65-48B8-ABE9-23BC65E93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30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DB002-20C5-42F3-ABD6-B34789426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30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0F88E-DB57-4085-B4A0-1053621E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7024F-2416-4A9E-8C1F-365BEFD2F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F7381-4676-4449-889D-4E66D509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261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513F4-31D6-46BE-B281-D1A066AE0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66494-2317-4170-9B76-A63D8095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30026-9CC1-4EDA-80C8-3F719655C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60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0DDE1B-9FA9-43E8-AF59-A1EDA3F8C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3909B-9DF3-4CB3-B124-E4C740A110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60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E7264-CB0E-4BA5-AC99-E9B239942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8033B5-9E18-458A-ADEE-82D20907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0CAE98-6F5F-49C4-B7BC-2E16A220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4855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D5E9A-0D76-40F1-A125-78F3269C2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9FE714-6489-4A3C-9C15-9928A5622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348D51-0BE0-4DF0-A60A-2C1CD850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69659-BB21-4E5E-B237-6AD973641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5675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03E7BE-BF2F-4F5D-88C7-9CFA9AD8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3D4D3D-514F-4FA3-A9CB-AB1B3894F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78C10-BF8A-4188-980D-F46825F8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462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CE72-2904-4C59-B0F7-9F1B0B448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34124-F688-4B86-8198-D2351C772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6507F-208A-41CF-8ABF-0543C6E54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FE2FA-F644-4A45-B051-114B729F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CF700-A4DE-42AB-89C6-F1394AD8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2EFE1-5438-402A-85FF-9054968F4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3531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0475-EDDB-4155-A8A2-8ADA21C6C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380517-80B4-4A17-BC18-7F007EE69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5BEEB-C334-49E2-8686-E7D21C7B2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73188-3C9A-4C47-AC17-E684BBFF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CEEF-F7F0-4221-9E67-01E7BA64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DC04F-1D9F-4F6C-8F7F-4CAAE3148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0691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E54D4-D96D-4E49-B559-2F0E58A5E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A9F117-B5DA-45FE-8768-D1CF8E339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52D78-0989-4F28-B5B9-D34AD0E5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755C7-65FA-48A8-96AD-4E4E5CB6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CB06A-FA60-47AA-9AE6-E0F976E8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703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581F13-049A-4CEF-AC95-897A79F89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8AC593-1A0C-44CA-ADC5-4D78E7658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88654-645E-473B-B5D2-DD651FCB4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FD265-1F08-496E-B842-CDBAE45E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94485-2865-4399-9ADA-2A0C47A1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2766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726B-100F-46D5-BC7F-727A3B54A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A072C-06B0-4568-86BE-1AF98A9DC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E419-CFF3-45EB-9B4E-B9AE6214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F360E-F434-475E-A9EF-A6A41E06B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D548E-0B20-4EAC-93A5-F3692088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46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726B-100F-46D5-BC7F-727A3B54A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7058" y="1122363"/>
            <a:ext cx="8150942" cy="2387600"/>
          </a:xfrm>
        </p:spPr>
        <p:txBody>
          <a:bodyPr anchor="b"/>
          <a:lstStyle>
            <a:lvl1pPr algn="ctr"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A072C-06B0-4568-86BE-1AF98A9DC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7058" y="3602038"/>
            <a:ext cx="815094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E419-CFF3-45EB-9B4E-B9AE6214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F360E-F434-475E-A9EF-A6A41E06B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D548E-0B20-4EAC-93A5-F3692088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799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81FBC-EE70-4180-884B-5B14E77C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6FE82-DC2B-46BD-819E-B58188D17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7EFA2-2682-4EE5-B656-4AA262DC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B8376-60AF-4582-8CF3-C4AB0746D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98FCF-A20C-4BFD-84DB-A8087857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5526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9AD03-D116-4FBE-A8D0-79DFBFD0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751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4E60F-561A-49FB-8038-AE8215FC4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9724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C584F-5A9E-41C1-A3AD-1EE7B659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1A130-B418-42A4-B1C8-E045CAE86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972F0-C0AD-4667-9570-C831F85D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6749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5878-F3BB-484D-BA3E-B6C34955E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44AB0-BD65-48B8-ABE9-23BC65E93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30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DB002-20C5-42F3-ABD6-B34789426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30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0F88E-DB57-4085-B4A0-1053621E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7024F-2416-4A9E-8C1F-365BEFD2F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F7381-4676-4449-889D-4E66D509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099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513F4-31D6-46BE-B281-D1A066AE0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66494-2317-4170-9B76-A63D8095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30026-9CC1-4EDA-80C8-3F719655C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60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0DDE1B-9FA9-43E8-AF59-A1EDA3F8C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3909B-9DF3-4CB3-B124-E4C740A110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60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E7264-CB0E-4BA5-AC99-E9B239942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8033B5-9E18-458A-ADEE-82D20907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0CAE98-6F5F-49C4-B7BC-2E16A220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4469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D5E9A-0D76-40F1-A125-78F3269C2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9FE714-6489-4A3C-9C15-9928A5622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348D51-0BE0-4DF0-A60A-2C1CD850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69659-BB21-4E5E-B237-6AD973641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675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03E7BE-BF2F-4F5D-88C7-9CFA9AD8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3D4D3D-514F-4FA3-A9CB-AB1B3894F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78C10-BF8A-4188-980D-F46825F8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83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CE72-2904-4C59-B0F7-9F1B0B448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34124-F688-4B86-8198-D2351C772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6507F-208A-41CF-8ABF-0543C6E54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FE2FA-F644-4A45-B051-114B729F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CF700-A4DE-42AB-89C6-F1394AD8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2EFE1-5438-402A-85FF-9054968F4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6975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0475-EDDB-4155-A8A2-8ADA21C6C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380517-80B4-4A17-BC18-7F007EE69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5BEEB-C334-49E2-8686-E7D21C7B2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73188-3C9A-4C47-AC17-E684BBFF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CEEF-F7F0-4221-9E67-01E7BA64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DC04F-1D9F-4F6C-8F7F-4CAAE3148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7100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E54D4-D96D-4E49-B559-2F0E58A5E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A9F117-B5DA-45FE-8768-D1CF8E339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52D78-0989-4F28-B5B9-D34AD0E5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755C7-65FA-48A8-96AD-4E4E5CB6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CB06A-FA60-47AA-9AE6-E0F976E8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920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581F13-049A-4CEF-AC95-897A79F89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8AC593-1A0C-44CA-ADC5-4D78E7658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88654-645E-473B-B5D2-DD651FCB4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FD265-1F08-496E-B842-CDBAE45E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94485-2865-4399-9ADA-2A0C47A1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238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81FBC-EE70-4180-884B-5B14E77C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6FE82-DC2B-46BD-819E-B58188D17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7EFA2-2682-4EE5-B656-4AA262DC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B8376-60AF-4582-8CF3-C4AB0746D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98FCF-A20C-4BFD-84DB-A8087857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92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9AD03-D116-4FBE-A8D0-79DFBFD0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226" y="717517"/>
            <a:ext cx="8840224" cy="2852737"/>
          </a:xfrm>
        </p:spPr>
        <p:txBody>
          <a:bodyPr anchor="b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4E60F-561A-49FB-8038-AE8215FC4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7226" y="3597242"/>
            <a:ext cx="884022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C584F-5A9E-41C1-A3AD-1EE7B659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1A130-B418-42A4-B1C8-E045CAE86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972F0-C0AD-4667-9570-C831F85D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288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5878-F3BB-484D-BA3E-B6C34955E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008" y="365125"/>
            <a:ext cx="9270459" cy="18667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44AB0-BD65-48B8-ABE9-23BC65E93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89239"/>
            <a:ext cx="5181600" cy="3466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DB002-20C5-42F3-ABD6-B34789426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89239"/>
            <a:ext cx="5181600" cy="3466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0F88E-DB57-4085-B4A0-1053621E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7024F-2416-4A9E-8C1F-365BEFD2F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F7381-4676-4449-889D-4E66D509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110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513F4-31D6-46BE-B281-D1A066AE0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244" y="365125"/>
            <a:ext cx="9025143" cy="132556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66494-2317-4170-9B76-A63D8095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0245" y="1681163"/>
            <a:ext cx="428724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30026-9CC1-4EDA-80C8-3F719655C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30245" y="2505075"/>
            <a:ext cx="4287248" cy="3360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0DDE1B-9FA9-43E8-AF59-A1EDA3F8C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72748" y="1681163"/>
            <a:ext cx="4482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3909B-9DF3-4CB3-B124-E4C740A110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72748" y="2505075"/>
            <a:ext cx="4482640" cy="3360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E7264-CB0E-4BA5-AC99-E9B239942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CD6B-B89C-4938-B01D-D386274AFDAC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8033B5-9E18-458A-ADEE-82D20907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0CAE98-6F5F-49C4-B7BC-2E16A220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0FBE-C3A7-4413-BD78-EED5C08BD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91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FD233-DB76-4E59-9837-28CC82B01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CDFACD6B-B89C-4938-B01D-D386274AFDAC}" type="datetimeFigureOut">
              <a:rPr lang="en-GB" smtClean="0"/>
              <a:pPr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7B06C-3422-4475-9EC2-604A5FBE2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FF8A0-2955-43A6-AA56-2AEE057D4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B0A0FBE-C3A7-4413-BD78-EED5C08BD17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14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720" r:id="rId3"/>
    <p:sldLayoutId id="214748365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45C13-9926-4400-85FE-924290E55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008" y="365125"/>
            <a:ext cx="92704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8699B-2F91-419C-B7C9-F7AFE69A3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0008" y="1825626"/>
            <a:ext cx="9270459" cy="3641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FD233-DB76-4E59-9837-28CC82B01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CDFACD6B-B89C-4938-B01D-D386274AFDAC}" type="datetimeFigureOut">
              <a:rPr lang="en-GB" smtClean="0"/>
              <a:pPr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7B06C-3422-4475-9EC2-604A5FBE2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FF8A0-2955-43A6-AA56-2AEE057D4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B0A0FBE-C3A7-4413-BD78-EED5C08BD17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picture containing text, graphics, graphic design, font&#10;&#10;Description automatically generated">
            <a:extLst>
              <a:ext uri="{FF2B5EF4-FFF2-40B4-BE49-F238E27FC236}">
                <a16:creationId xmlns:a16="http://schemas.microsoft.com/office/drawing/2014/main" id="{606308B9-B5BA-7388-53EF-27D7D8F9177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0" y="365125"/>
            <a:ext cx="1980000" cy="176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3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45C13-9926-4400-85FE-924290E55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008" y="365125"/>
            <a:ext cx="92704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8699B-2F91-419C-B7C9-F7AFE69A3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0008" y="1825626"/>
            <a:ext cx="9270459" cy="3528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FD233-DB76-4E59-9837-28CC82B01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CDFACD6B-B89C-4938-B01D-D386274AFDAC}" type="datetimeFigureOut">
              <a:rPr lang="en-GB" smtClean="0"/>
              <a:pPr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7B06C-3422-4475-9EC2-604A5FBE2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FF8A0-2955-43A6-AA56-2AEE057D4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B0A0FBE-C3A7-4413-BD78-EED5C08BD17E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63EF57-3974-485A-B6D0-BB760CD2171E}"/>
              </a:ext>
            </a:extLst>
          </p:cNvPr>
          <p:cNvGrpSpPr/>
          <p:nvPr userDrawn="1"/>
        </p:nvGrpSpPr>
        <p:grpSpPr>
          <a:xfrm>
            <a:off x="452244" y="2366086"/>
            <a:ext cx="1413277" cy="2988413"/>
            <a:chOff x="363891" y="2431277"/>
            <a:chExt cx="1564703" cy="3308608"/>
          </a:xfrm>
        </p:grpSpPr>
        <p:pic>
          <p:nvPicPr>
            <p:cNvPr id="12" name="Picture 11" descr="Sheffield City Council">
              <a:extLst>
                <a:ext uri="{FF2B5EF4-FFF2-40B4-BE49-F238E27FC236}">
                  <a16:creationId xmlns:a16="http://schemas.microsoft.com/office/drawing/2014/main" id="{F1BF8FA9-A1E1-462C-A82A-8C5E51D115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920" y="2431277"/>
              <a:ext cx="1271102" cy="997723"/>
            </a:xfrm>
            <a:prstGeom prst="rect">
              <a:avLst/>
            </a:prstGeom>
          </p:spPr>
        </p:pic>
        <p:pic>
          <p:nvPicPr>
            <p:cNvPr id="13" name="Picture 12" descr="European Union - European Social Fund">
              <a:extLst>
                <a:ext uri="{FF2B5EF4-FFF2-40B4-BE49-F238E27FC236}">
                  <a16:creationId xmlns:a16="http://schemas.microsoft.com/office/drawing/2014/main" id="{82CEB9B1-FB1E-4C5E-804D-5EBDEAD97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921" y="3801977"/>
              <a:ext cx="1271102" cy="1264606"/>
            </a:xfrm>
            <a:prstGeom prst="rect">
              <a:avLst/>
            </a:prstGeom>
          </p:spPr>
        </p:pic>
        <p:pic>
          <p:nvPicPr>
            <p:cNvPr id="14" name="Picture 13" descr="See It Be It In Sheffield">
              <a:extLst>
                <a:ext uri="{FF2B5EF4-FFF2-40B4-BE49-F238E27FC236}">
                  <a16:creationId xmlns:a16="http://schemas.microsoft.com/office/drawing/2014/main" id="{DD58E9A7-89AB-43C5-838E-776E647CE4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0" t="18440" r="6605" b="15869"/>
            <a:stretch/>
          </p:blipFill>
          <p:spPr>
            <a:xfrm>
              <a:off x="363891" y="5293122"/>
              <a:ext cx="1564703" cy="446763"/>
            </a:xfrm>
            <a:prstGeom prst="rect">
              <a:avLst/>
            </a:prstGeom>
          </p:spPr>
        </p:pic>
      </p:grpSp>
      <p:pic>
        <p:nvPicPr>
          <p:cNvPr id="7" name="Picture 6" descr="A picture containing text, graphics, graphic design, font&#10;&#10;Description automatically generated">
            <a:extLst>
              <a:ext uri="{FF2B5EF4-FFF2-40B4-BE49-F238E27FC236}">
                <a16:creationId xmlns:a16="http://schemas.microsoft.com/office/drawing/2014/main" id="{D542AABE-3F50-4B2F-DEA3-B0675D4D06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2" y="437388"/>
            <a:ext cx="1980000" cy="176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4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45C13-9926-4400-85FE-924290E55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008" y="365125"/>
            <a:ext cx="92704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8699B-2F91-419C-B7C9-F7AFE69A3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0008" y="1825626"/>
            <a:ext cx="9270459" cy="3621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FD233-DB76-4E59-9837-28CC82B01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CDFACD6B-B89C-4938-B01D-D386274AFDAC}" type="datetimeFigureOut">
              <a:rPr lang="en-GB" smtClean="0"/>
              <a:pPr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7B06C-3422-4475-9EC2-604A5FBE2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FF8A0-2955-43A6-AA56-2AEE057D4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B0A0FBE-C3A7-4413-BD78-EED5C08BD17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454EE3-FD2D-4CA9-B996-C008C479A19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386" y="246776"/>
            <a:ext cx="1994170" cy="1792512"/>
          </a:xfrm>
          <a:prstGeom prst="rect">
            <a:avLst/>
          </a:prstGeom>
        </p:spPr>
      </p:pic>
      <p:pic>
        <p:nvPicPr>
          <p:cNvPr id="9" name="Picture 8" descr="Sheffield City Council">
            <a:extLst>
              <a:ext uri="{FF2B5EF4-FFF2-40B4-BE49-F238E27FC236}">
                <a16:creationId xmlns:a16="http://schemas.microsoft.com/office/drawing/2014/main" id="{D4D444CE-299D-4E3A-A2E9-FA40DEE4329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920" y="2539998"/>
            <a:ext cx="1271102" cy="997723"/>
          </a:xfrm>
          <a:prstGeom prst="rect">
            <a:avLst/>
          </a:prstGeom>
        </p:spPr>
      </p:pic>
      <p:pic>
        <p:nvPicPr>
          <p:cNvPr id="10" name="Picture 9" descr="European Union - European Social Fund">
            <a:extLst>
              <a:ext uri="{FF2B5EF4-FFF2-40B4-BE49-F238E27FC236}">
                <a16:creationId xmlns:a16="http://schemas.microsoft.com/office/drawing/2014/main" id="{410F38D6-7ACD-408A-9535-56AC6BE370F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920" y="4038431"/>
            <a:ext cx="1271103" cy="12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0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45C13-9926-4400-85FE-924290E55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8699B-2F91-419C-B7C9-F7AFE69A3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356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FD233-DB76-4E59-9837-28CC82B01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CDFACD6B-B89C-4938-B01D-D386274AFDAC}" type="datetimeFigureOut">
              <a:rPr lang="en-GB" smtClean="0"/>
              <a:pPr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7B06C-3422-4475-9EC2-604A5FBE2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FF8A0-2955-43A6-AA56-2AEE057D4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B0A0FBE-C3A7-4413-BD78-EED5C08BD17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06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45C13-9926-4400-85FE-924290E55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8699B-2F91-419C-B7C9-F7AFE69A3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93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FD233-DB76-4E59-9837-28CC82B01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CDFACD6B-B89C-4938-B01D-D386274AFDAC}" type="datetimeFigureOut">
              <a:rPr lang="en-GB" smtClean="0"/>
              <a:pPr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7B06C-3422-4475-9EC2-604A5FBE2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FF8A0-2955-43A6-AA56-2AEE057D4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B0A0FBE-C3A7-4413-BD78-EED5C08BD17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49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909DFE-E748-4219-B08F-052490C65C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School information session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25C6CF7-E262-4464-82E5-0EB259FFB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4674" y="4149627"/>
            <a:ext cx="5338656" cy="1143000"/>
          </a:xfrm>
        </p:spPr>
        <p:txBody>
          <a:bodyPr/>
          <a:lstStyle/>
          <a:p>
            <a:r>
              <a:rPr lang="en-GB" dirty="0"/>
              <a:t>Skills development through community action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0087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134D5-27B3-4678-A687-436A81B62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AEC16-E95D-4790-9AA6-47A1CD6C8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578" y="1961695"/>
            <a:ext cx="4358094" cy="961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b="1" dirty="0">
                <a:solidFill>
                  <a:schemeClr val="accent1"/>
                </a:solidFill>
              </a:rPr>
              <a:t>Create a plan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0D90316-00A4-884A-49D1-B7D49DDD0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190" y="274699"/>
            <a:ext cx="2215249" cy="2831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D7AE3C-CFEF-5E16-479D-9274ABD673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3" y="3038384"/>
            <a:ext cx="4783381" cy="2394533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BAB39-FC0F-5118-7980-6E5FA0EF0AB0}"/>
              </a:ext>
            </a:extLst>
          </p:cNvPr>
          <p:cNvSpPr txBox="1"/>
          <p:nvPr/>
        </p:nvSpPr>
        <p:spPr>
          <a:xfrm>
            <a:off x="6001449" y="3751324"/>
            <a:ext cx="56756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</a:rPr>
              <a:t>Register team and plan on the </a:t>
            </a:r>
            <a:r>
              <a:rPr lang="en-GB" sz="2000" dirty="0" err="1">
                <a:solidFill>
                  <a:schemeClr val="accent2"/>
                </a:solidFill>
              </a:rPr>
              <a:t>BiG</a:t>
            </a:r>
            <a:r>
              <a:rPr lang="en-GB" sz="2000" dirty="0">
                <a:solidFill>
                  <a:schemeClr val="accent2"/>
                </a:solidFill>
              </a:rPr>
              <a:t> Community Challenge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34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134D5-27B3-4678-A687-436A81B62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AEC16-E95D-4790-9AA6-47A1CD6C8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517" y="2467723"/>
            <a:ext cx="3797470" cy="3641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b="1" dirty="0">
                <a:solidFill>
                  <a:schemeClr val="accent1"/>
                </a:solidFill>
              </a:rPr>
              <a:t>Take action!</a:t>
            </a:r>
          </a:p>
        </p:txBody>
      </p:sp>
      <p:pic>
        <p:nvPicPr>
          <p:cNvPr id="5122" name="Picture 2" descr="Are You Waiting for Something to Happen Before You Take Action? - The Art  of Allowing">
            <a:extLst>
              <a:ext uri="{FF2B5EF4-FFF2-40B4-BE49-F238E27FC236}">
                <a16:creationId xmlns:a16="http://schemas.microsoft.com/office/drawing/2014/main" id="{26182732-047B-4699-87CE-64085AFA7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735" y="1338646"/>
            <a:ext cx="4358095" cy="34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667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73A39-A79E-496D-BB9A-C2726281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6</a:t>
            </a:r>
          </a:p>
        </p:txBody>
      </p:sp>
      <p:pic>
        <p:nvPicPr>
          <p:cNvPr id="6146" name="Picture 2" descr="English Language Arts / Meet the English Language Arts (ELA) Teachers">
            <a:extLst>
              <a:ext uri="{FF2B5EF4-FFF2-40B4-BE49-F238E27FC236}">
                <a16:creationId xmlns:a16="http://schemas.microsoft.com/office/drawing/2014/main" id="{D236D5E3-8272-4A2A-83B2-A13CA2279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07" y="4271528"/>
            <a:ext cx="1538684" cy="102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e Ultimate Guide to Video Marketing">
            <a:extLst>
              <a:ext uri="{FF2B5EF4-FFF2-40B4-BE49-F238E27FC236}">
                <a16:creationId xmlns:a16="http://schemas.microsoft.com/office/drawing/2014/main" id="{FDA9C60A-98C4-4B7B-89F7-8D4CABCAD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927" y="4632671"/>
            <a:ext cx="1991966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hone Camera Landscape Images, Stock Photos &amp; Vectors | Shutterstock">
            <a:extLst>
              <a:ext uri="{FF2B5EF4-FFF2-40B4-BE49-F238E27FC236}">
                <a16:creationId xmlns:a16="http://schemas.microsoft.com/office/drawing/2014/main" id="{7FBE1F62-7C15-4B4C-9CAE-461777AC2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1"/>
          <a:stretch/>
        </p:blipFill>
        <p:spPr bwMode="auto">
          <a:xfrm>
            <a:off x="9329885" y="870071"/>
            <a:ext cx="1847102" cy="125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est ClipArt for PowerPoint Presentations - PresenterMedia.com">
            <a:extLst>
              <a:ext uri="{FF2B5EF4-FFF2-40B4-BE49-F238E27FC236}">
                <a16:creationId xmlns:a16="http://schemas.microsoft.com/office/drawing/2014/main" id="{6AC463A0-BBB2-4CBE-BA64-6B3607D5D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0" y="2405977"/>
            <a:ext cx="1802039" cy="180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PowerPoint Presentation Cliparts - Cliparts Zone">
            <a:extLst>
              <a:ext uri="{FF2B5EF4-FFF2-40B4-BE49-F238E27FC236}">
                <a16:creationId xmlns:a16="http://schemas.microsoft.com/office/drawing/2014/main" id="{B3F32E67-97FA-4942-A55C-2AEB7A2DC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927" y="2189128"/>
            <a:ext cx="20193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517F1F-CEAF-1EB3-3981-49F60ED872F6}"/>
              </a:ext>
            </a:extLst>
          </p:cNvPr>
          <p:cNvSpPr txBox="1">
            <a:spLocks/>
          </p:cNvSpPr>
          <p:nvPr/>
        </p:nvSpPr>
        <p:spPr>
          <a:xfrm>
            <a:off x="2500008" y="1428939"/>
            <a:ext cx="7487558" cy="867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accent1"/>
                </a:solidFill>
              </a:rPr>
              <a:t>Tell us how they got 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4000" b="1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40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B8810D-67D2-1EC7-5098-09A708604094}"/>
              </a:ext>
            </a:extLst>
          </p:cNvPr>
          <p:cNvSpPr txBox="1"/>
          <p:nvPr/>
        </p:nvSpPr>
        <p:spPr>
          <a:xfrm>
            <a:off x="5271608" y="3049286"/>
            <a:ext cx="5359893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010285" algn="l"/>
                <a:tab pos="1010920" algn="l"/>
              </a:tabLst>
            </a:pPr>
            <a:r>
              <a:rPr lang="en-US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Short 5-minute</a:t>
            </a:r>
            <a:r>
              <a:rPr lang="en-US" sz="1800" spc="-5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video</a:t>
            </a:r>
            <a:endParaRPr lang="en-GB" sz="1800" dirty="0">
              <a:solidFill>
                <a:schemeClr val="accent2"/>
              </a:solidFill>
              <a:effectLst/>
              <a:latin typeface="Arial MT"/>
              <a:ea typeface="Arial MT"/>
              <a:cs typeface="Arial MT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010285" algn="l"/>
                <a:tab pos="1010920" algn="l"/>
              </a:tabLst>
            </a:pPr>
            <a:r>
              <a:rPr lang="en-US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PowerPoint</a:t>
            </a:r>
            <a:r>
              <a:rPr lang="en-US" sz="1800" spc="-5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with</a:t>
            </a:r>
            <a:r>
              <a:rPr lang="en-US" sz="1800" spc="-5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voice</a:t>
            </a:r>
            <a:r>
              <a:rPr lang="en-US" sz="1800" spc="-15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over</a:t>
            </a:r>
            <a:endParaRPr lang="en-GB" sz="1800" dirty="0">
              <a:solidFill>
                <a:schemeClr val="accent2"/>
              </a:solidFill>
              <a:effectLst/>
              <a:latin typeface="Arial MT"/>
              <a:ea typeface="Arial MT"/>
              <a:cs typeface="Arial MT"/>
            </a:endParaRPr>
          </a:p>
          <a:p>
            <a:pPr marL="342900" lvl="0" indent="-342900">
              <a:lnSpc>
                <a:spcPct val="15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1010285" algn="l"/>
                <a:tab pos="1010920" algn="l"/>
              </a:tabLst>
            </a:pPr>
            <a:r>
              <a:rPr lang="en-US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PowerPoint with</a:t>
            </a:r>
            <a:r>
              <a:rPr lang="en-US" sz="1800" spc="-5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photos</a:t>
            </a:r>
            <a:r>
              <a:rPr lang="en-US" sz="1800" spc="-2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and</a:t>
            </a:r>
            <a:r>
              <a:rPr lang="en-US" sz="1800" spc="-5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notes</a:t>
            </a:r>
            <a:endParaRPr lang="en-GB" sz="1800" dirty="0">
              <a:solidFill>
                <a:schemeClr val="accent2"/>
              </a:solidFill>
              <a:effectLst/>
              <a:latin typeface="Arial MT"/>
              <a:ea typeface="Arial MT"/>
              <a:cs typeface="Arial MT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010285" algn="l"/>
                <a:tab pos="1010920" algn="l"/>
              </a:tabLst>
            </a:pPr>
            <a:r>
              <a:rPr lang="en-US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Photo</a:t>
            </a:r>
            <a:r>
              <a:rPr lang="en-US" sz="1800" spc="-5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story</a:t>
            </a:r>
            <a:r>
              <a:rPr lang="en-US" sz="1800" spc="-1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book</a:t>
            </a:r>
            <a:r>
              <a:rPr lang="en-US" sz="1800" spc="-15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with</a:t>
            </a:r>
            <a:r>
              <a:rPr lang="en-US" sz="1800" spc="5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annotation</a:t>
            </a:r>
            <a:endParaRPr lang="en-GB" sz="1800" dirty="0">
              <a:solidFill>
                <a:schemeClr val="accent2"/>
              </a:solidFill>
              <a:effectLst/>
              <a:latin typeface="Arial MT"/>
              <a:ea typeface="Arial MT"/>
              <a:cs typeface="Arial MT"/>
            </a:endParaRPr>
          </a:p>
          <a:p>
            <a:pPr marL="342900" lvl="0" indent="-342900">
              <a:lnSpc>
                <a:spcPct val="150000"/>
              </a:lnSpc>
              <a:spcBef>
                <a:spcPts val="10"/>
              </a:spcBef>
              <a:buFont typeface="Arial" panose="020B0604020202020204" pitchFamily="34" charset="0"/>
              <a:buChar char="•"/>
              <a:tabLst>
                <a:tab pos="1010285" algn="l"/>
                <a:tab pos="1010920" algn="l"/>
              </a:tabLst>
            </a:pPr>
            <a:r>
              <a:rPr lang="en-US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Written</a:t>
            </a:r>
            <a:r>
              <a:rPr lang="en-US" sz="1800" spc="-1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journal</a:t>
            </a:r>
            <a:endParaRPr lang="en-GB" sz="1800" dirty="0">
              <a:solidFill>
                <a:schemeClr val="accent2"/>
              </a:solidFill>
              <a:effectLst/>
              <a:latin typeface="Arial MT"/>
              <a:ea typeface="Arial MT"/>
              <a:cs typeface="Arial M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7F0F03-E48D-C483-91F6-C83176F076AE}"/>
              </a:ext>
            </a:extLst>
          </p:cNvPr>
          <p:cNvSpPr txBox="1"/>
          <p:nvPr/>
        </p:nvSpPr>
        <p:spPr>
          <a:xfrm>
            <a:off x="3893046" y="2296143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accent2"/>
                </a:solidFill>
              </a:rPr>
              <a:t>Reflective Journal</a:t>
            </a:r>
          </a:p>
        </p:txBody>
      </p:sp>
    </p:spTree>
    <p:extLst>
      <p:ext uri="{BB962C8B-B14F-4D97-AF65-F5344CB8AC3E}">
        <p14:creationId xmlns:p14="http://schemas.microsoft.com/office/powerpoint/2010/main" val="3201948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284F0-253D-471E-82DA-A1A716363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873" y="307788"/>
            <a:ext cx="5555236" cy="1325563"/>
          </a:xfrm>
        </p:spPr>
        <p:txBody>
          <a:bodyPr/>
          <a:lstStyle/>
          <a:p>
            <a:r>
              <a:rPr lang="en-GB" dirty="0"/>
              <a:t>Celebration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C095C-644D-449A-B70F-09793E101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5540" y="1608340"/>
            <a:ext cx="9270459" cy="8210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000" b="1" dirty="0">
                <a:solidFill>
                  <a:schemeClr val="accent1"/>
                </a:solidFill>
              </a:rPr>
              <a:t>Join us to showcase and celebrate the teams’ successes!</a:t>
            </a:r>
          </a:p>
        </p:txBody>
      </p:sp>
      <p:pic>
        <p:nvPicPr>
          <p:cNvPr id="7170" name="Picture 2" descr="Gala Celebration Images, Stock Photos &amp;amp; Vectors | Shutterstock">
            <a:extLst>
              <a:ext uri="{FF2B5EF4-FFF2-40B4-BE49-F238E27FC236}">
                <a16:creationId xmlns:a16="http://schemas.microsoft.com/office/drawing/2014/main" id="{1E1F2C1C-3487-48EF-9A30-BB042C1D3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3"/>
          <a:stretch/>
        </p:blipFill>
        <p:spPr bwMode="auto">
          <a:xfrm>
            <a:off x="420310" y="3187733"/>
            <a:ext cx="4423723" cy="164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4AB80E-C72C-383F-369C-6817D24EB080}"/>
              </a:ext>
            </a:extLst>
          </p:cNvPr>
          <p:cNvSpPr txBox="1"/>
          <p:nvPr/>
        </p:nvSpPr>
        <p:spPr>
          <a:xfrm>
            <a:off x="5522975" y="3053621"/>
            <a:ext cx="6248715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tabLst>
                <a:tab pos="1010285" algn="l"/>
                <a:tab pos="1010920" algn="l"/>
              </a:tabLst>
            </a:pPr>
            <a:r>
              <a:rPr lang="en-GB" sz="18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All teams that submit a Reflective </a:t>
            </a:r>
            <a:r>
              <a:rPr lang="en-GB" dirty="0">
                <a:solidFill>
                  <a:schemeClr val="accent1"/>
                </a:solidFill>
                <a:latin typeface="Arial MT"/>
                <a:ea typeface="Arial MT"/>
                <a:cs typeface="Arial MT"/>
              </a:rPr>
              <a:t>J</a:t>
            </a:r>
            <a:r>
              <a:rPr lang="en-GB" sz="18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ournal</a:t>
            </a:r>
            <a:r>
              <a:rPr lang="en-GB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will be invited to join us for a celebration event at the Town Hall on </a:t>
            </a:r>
            <a:r>
              <a:rPr lang="en-GB" dirty="0">
                <a:solidFill>
                  <a:schemeClr val="accent2"/>
                </a:solidFill>
                <a:latin typeface="Arial MT"/>
                <a:ea typeface="Arial MT"/>
                <a:cs typeface="Arial MT"/>
              </a:rPr>
              <a:t>Thursday</a:t>
            </a:r>
            <a:r>
              <a:rPr lang="en-GB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13</a:t>
            </a:r>
            <a:r>
              <a:rPr lang="en-GB" sz="1800" baseline="300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th</a:t>
            </a:r>
            <a:r>
              <a:rPr lang="en-GB" sz="180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July.</a:t>
            </a:r>
          </a:p>
          <a:p>
            <a:pPr lvl="0">
              <a:lnSpc>
                <a:spcPct val="150000"/>
              </a:lnSpc>
              <a:tabLst>
                <a:tab pos="1010285" algn="l"/>
                <a:tab pos="1010920" algn="l"/>
              </a:tabLst>
            </a:pPr>
            <a:endParaRPr lang="en-GB" sz="1800" dirty="0">
              <a:solidFill>
                <a:schemeClr val="accent2"/>
              </a:solidFill>
              <a:effectLst/>
              <a:latin typeface="Arial MT"/>
              <a:ea typeface="Arial MT"/>
              <a:cs typeface="Arial MT"/>
            </a:endParaRPr>
          </a:p>
          <a:p>
            <a:pPr lvl="0">
              <a:lnSpc>
                <a:spcPct val="150000"/>
              </a:lnSpc>
              <a:tabLst>
                <a:tab pos="1010285" algn="l"/>
                <a:tab pos="1010920" algn="l"/>
              </a:tabLst>
            </a:pPr>
            <a:r>
              <a:rPr lang="en-GB" dirty="0">
                <a:solidFill>
                  <a:schemeClr val="accent2"/>
                </a:solidFill>
                <a:latin typeface="Arial MT"/>
                <a:ea typeface="Arial MT"/>
                <a:cs typeface="Arial MT"/>
              </a:rPr>
              <a:t>Students will also receive a </a:t>
            </a:r>
            <a:r>
              <a:rPr lang="en-GB" dirty="0" err="1">
                <a:solidFill>
                  <a:schemeClr val="accent2"/>
                </a:solidFill>
                <a:latin typeface="Arial MT"/>
                <a:ea typeface="Arial MT"/>
                <a:cs typeface="Arial MT"/>
              </a:rPr>
              <a:t>BiG</a:t>
            </a:r>
            <a:r>
              <a:rPr lang="en-GB" dirty="0">
                <a:solidFill>
                  <a:schemeClr val="accent2"/>
                </a:solidFill>
                <a:latin typeface="Arial MT"/>
                <a:ea typeface="Arial MT"/>
                <a:cs typeface="Arial MT"/>
              </a:rPr>
              <a:t> Community Challenge medal and certificate.</a:t>
            </a:r>
            <a:endParaRPr lang="en-GB" sz="1800" dirty="0">
              <a:solidFill>
                <a:schemeClr val="accent2"/>
              </a:solidFill>
              <a:effectLst/>
              <a:latin typeface="Arial MT"/>
              <a:ea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936583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CEF86-82FE-4DBE-84B0-586E917FA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399" y="1967864"/>
            <a:ext cx="5410201" cy="2181808"/>
          </a:xfrm>
        </p:spPr>
        <p:txBody>
          <a:bodyPr/>
          <a:lstStyle/>
          <a:p>
            <a:r>
              <a:rPr lang="en-GB" dirty="0"/>
              <a:t>The BiG Benefits</a:t>
            </a:r>
          </a:p>
        </p:txBody>
      </p:sp>
    </p:spTree>
    <p:extLst>
      <p:ext uri="{BB962C8B-B14F-4D97-AF65-F5344CB8AC3E}">
        <p14:creationId xmlns:p14="http://schemas.microsoft.com/office/powerpoint/2010/main" val="177755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49C377-005C-409D-9C7D-92E57A48D38B}"/>
              </a:ext>
            </a:extLst>
          </p:cNvPr>
          <p:cNvSpPr txBox="1"/>
          <p:nvPr/>
        </p:nvSpPr>
        <p:spPr>
          <a:xfrm>
            <a:off x="2225894" y="646343"/>
            <a:ext cx="833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6"/>
                </a:solidFill>
                <a:latin typeface="+mj-lt"/>
              </a:rPr>
              <a:t>Learn and develop skills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D6AFF7-D300-41CF-99BB-2EAD7C5DE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94" y="3599482"/>
            <a:ext cx="2521058" cy="1367118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AAB7C43-7F81-4D30-B1EC-E308CE414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94" y="1775784"/>
            <a:ext cx="2326734" cy="1321516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CE5E4FF-188D-472E-9FE2-0A8B5A25E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449" y="3638228"/>
            <a:ext cx="2391474" cy="1333960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B41C2724-8870-4174-8BA7-DBF600242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90" y="1775784"/>
            <a:ext cx="2484033" cy="144398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12552" y="286343"/>
            <a:ext cx="3098064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745DA-248E-4671-BCC4-4496643F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Student / Staff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F41BE-D676-4AAA-8B69-B33764048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580" y="2114994"/>
            <a:ext cx="6886344" cy="1800058"/>
          </a:xfrm>
        </p:spPr>
        <p:txBody>
          <a:bodyPr>
            <a:normAutofit/>
          </a:bodyPr>
          <a:lstStyle/>
          <a:p>
            <a:pPr marL="324485" marR="300355" indent="0">
              <a:lnSpc>
                <a:spcPct val="110000"/>
              </a:lnSpc>
              <a:spcBef>
                <a:spcPts val="985"/>
              </a:spcBef>
              <a:spcAft>
                <a:spcPts val="0"/>
              </a:spcAft>
              <a:buNone/>
            </a:pPr>
            <a:r>
              <a:rPr lang="en-US" sz="3200" b="1" spc="-1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Staff and student </a:t>
            </a:r>
            <a:r>
              <a:rPr lang="en-US" sz="3200" b="1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resources provided</a:t>
            </a:r>
            <a:r>
              <a:rPr lang="en-US" sz="3200" b="1" spc="-15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3200" b="1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to</a:t>
            </a:r>
            <a:r>
              <a:rPr lang="en-US" sz="3200" b="1" spc="-1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3200" b="1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support</a:t>
            </a:r>
            <a:r>
              <a:rPr lang="en-US" sz="3200" b="1" spc="-1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3200" b="1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each</a:t>
            </a:r>
            <a:r>
              <a:rPr lang="en-US" sz="3200" b="1" spc="-15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3200" b="1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stage</a:t>
            </a:r>
            <a:r>
              <a:rPr lang="en-US" sz="3200" b="1" spc="-1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3200" b="1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of</a:t>
            </a:r>
            <a:r>
              <a:rPr lang="en-US" sz="3200" b="1" spc="-15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3200" b="1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the</a:t>
            </a:r>
            <a:r>
              <a:rPr lang="en-US" sz="3200" b="1" spc="-1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3200" b="1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programme</a:t>
            </a:r>
            <a:r>
              <a:rPr lang="en-US" sz="3200" b="1" spc="-10" dirty="0">
                <a:solidFill>
                  <a:schemeClr val="accent2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A7125-003B-CC50-006A-E14A425A19A5}"/>
              </a:ext>
            </a:extLst>
          </p:cNvPr>
          <p:cNvSpPr txBox="1"/>
          <p:nvPr/>
        </p:nvSpPr>
        <p:spPr>
          <a:xfrm>
            <a:off x="4023804" y="3915052"/>
            <a:ext cx="6094520" cy="1207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0235" marR="300355" indent="-285750">
              <a:lnSpc>
                <a:spcPct val="110000"/>
              </a:lnSpc>
              <a:spcBef>
                <a:spcPts val="985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Arial MT"/>
                <a:ea typeface="Arial MT"/>
                <a:cs typeface="Arial MT"/>
              </a:rPr>
              <a:t>Student work booklet</a:t>
            </a:r>
          </a:p>
          <a:p>
            <a:pPr marL="610235" marR="300355" indent="-285750">
              <a:spcBef>
                <a:spcPts val="985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Paired PowerPoint slides</a:t>
            </a:r>
          </a:p>
          <a:p>
            <a:pPr marL="610235" marR="300355" indent="-285750">
              <a:spcBef>
                <a:spcPts val="985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Arial MT"/>
                <a:ea typeface="Arial MT"/>
                <a:cs typeface="Arial MT"/>
              </a:rPr>
              <a:t>Reflective journal templates</a:t>
            </a:r>
            <a:endParaRPr lang="en-GB" sz="1800" dirty="0">
              <a:solidFill>
                <a:schemeClr val="accent1"/>
              </a:solidFill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3074" name="Picture 2" descr="Education - Free people icons">
            <a:extLst>
              <a:ext uri="{FF2B5EF4-FFF2-40B4-BE49-F238E27FC236}">
                <a16:creationId xmlns:a16="http://schemas.microsoft.com/office/drawing/2014/main" id="{B4652CBF-A860-EE10-9C66-4F60C4389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550633"/>
            <a:ext cx="2364419" cy="23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420,093 Book Icon Colored Images, Stock Photos &amp; Vectors | Shutterstock">
            <a:extLst>
              <a:ext uri="{FF2B5EF4-FFF2-40B4-BE49-F238E27FC236}">
                <a16:creationId xmlns:a16="http://schemas.microsoft.com/office/drawing/2014/main" id="{761F5FF2-DF4E-B57E-99E9-22439E0D3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b="21161"/>
          <a:stretch/>
        </p:blipFill>
        <p:spPr bwMode="auto">
          <a:xfrm>
            <a:off x="522488" y="3915052"/>
            <a:ext cx="2111221" cy="153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675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4D46-97CC-4377-BABA-8CC6EDC8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 and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EFA4B-6C3F-49EF-83A9-746972FD80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60743"/>
            <a:ext cx="4218564" cy="3466812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solidFill>
                  <a:schemeClr val="accent2"/>
                </a:solidFill>
              </a:rPr>
              <a:t>Mentor from real business to help your teams develop their ideas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420B9-AED9-4289-B9BA-DB0346CE9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5237" y="2231923"/>
            <a:ext cx="4133657" cy="3595632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solidFill>
                  <a:schemeClr val="accent2"/>
                </a:solidFill>
              </a:rPr>
              <a:t>£25 investment to help achieve students’ Social Action ideas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194" name="Picture 2" descr="Scottish Beekeepers Association - Advice">
            <a:extLst>
              <a:ext uri="{FF2B5EF4-FFF2-40B4-BE49-F238E27FC236}">
                <a16:creationId xmlns:a16="http://schemas.microsoft.com/office/drawing/2014/main" id="{43D27E34-C0BE-4ADC-B291-9EE85479B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40" y="3882361"/>
            <a:ext cx="4618566" cy="148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s your spending super-sized or super-skinny?">
            <a:extLst>
              <a:ext uri="{FF2B5EF4-FFF2-40B4-BE49-F238E27FC236}">
                <a16:creationId xmlns:a16="http://schemas.microsoft.com/office/drawing/2014/main" id="{1E6FAB4B-E803-4BBE-91B9-5A875BF4D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96" y="3768688"/>
            <a:ext cx="2087535" cy="13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28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745DA-248E-4671-BCC4-4496643F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Make a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F41BE-D676-4AAA-8B69-B33764048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580" y="2381324"/>
            <a:ext cx="4921420" cy="30682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dirty="0">
                <a:solidFill>
                  <a:schemeClr val="accent2"/>
                </a:solidFill>
              </a:rPr>
              <a:t>Empower your students to improve something important to them in their community</a:t>
            </a:r>
          </a:p>
          <a:p>
            <a:pPr algn="ctr"/>
            <a:endParaRPr lang="en-GB" dirty="0"/>
          </a:p>
        </p:txBody>
      </p:sp>
      <p:pic>
        <p:nvPicPr>
          <p:cNvPr id="9218" name="Picture 2" descr="Change, develop and improve – Quick HR">
            <a:extLst>
              <a:ext uri="{FF2B5EF4-FFF2-40B4-BE49-F238E27FC236}">
                <a16:creationId xmlns:a16="http://schemas.microsoft.com/office/drawing/2014/main" id="{7C150AC9-E500-4E5A-8FF0-BFFE5409A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36" y="2066715"/>
            <a:ext cx="4753473" cy="2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633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4D46-97CC-4377-BABA-8CC6EDC8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 of the school lead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420B9-AED9-4289-B9BA-DB0346CE9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6495" y="1928864"/>
            <a:ext cx="9089481" cy="35956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accent2"/>
                </a:solidFill>
              </a:rPr>
              <a:t>Lunching the project – student launch video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accent2"/>
                </a:solidFill>
              </a:rPr>
              <a:t>Recruiting the team</a:t>
            </a:r>
          </a:p>
          <a:p>
            <a:pPr>
              <a:lnSpc>
                <a:spcPct val="150000"/>
              </a:lnSpc>
            </a:pPr>
            <a:r>
              <a:rPr lang="en-GB" sz="2400">
                <a:solidFill>
                  <a:schemeClr val="accent2"/>
                </a:solidFill>
              </a:rPr>
              <a:t>Support regular </a:t>
            </a:r>
            <a:r>
              <a:rPr lang="en-GB" sz="2400" dirty="0">
                <a:solidFill>
                  <a:schemeClr val="accent2"/>
                </a:solidFill>
              </a:rPr>
              <a:t>in-school sessions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accent2"/>
                </a:solidFill>
              </a:rPr>
              <a:t>Facilitate team to implement their </a:t>
            </a:r>
            <a:r>
              <a:rPr lang="en-GB" sz="2400" dirty="0" err="1">
                <a:solidFill>
                  <a:schemeClr val="accent2"/>
                </a:solidFill>
              </a:rPr>
              <a:t>BiG</a:t>
            </a:r>
            <a:r>
              <a:rPr lang="en-GB" sz="2400" dirty="0">
                <a:solidFill>
                  <a:schemeClr val="accent2"/>
                </a:solidFill>
              </a:rPr>
              <a:t> plan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accent2"/>
                </a:solidFill>
              </a:rPr>
              <a:t>Liaise with the </a:t>
            </a:r>
            <a:r>
              <a:rPr lang="en-GB" sz="2400" dirty="0" err="1">
                <a:solidFill>
                  <a:schemeClr val="accent2"/>
                </a:solidFill>
              </a:rPr>
              <a:t>BiG</a:t>
            </a:r>
            <a:r>
              <a:rPr lang="en-GB" sz="2400" dirty="0">
                <a:solidFill>
                  <a:schemeClr val="accent2"/>
                </a:solidFill>
              </a:rPr>
              <a:t> Community Challenge Team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accent2"/>
                </a:solidFill>
              </a:rPr>
              <a:t>Co-ordinate sessions for Team Mentors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776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CC1D08-83C1-4D39-A8E9-3A89600E3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/>
              <a:t>What is the BiG Community Challenge?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1776AF-4E70-4B8C-86E4-3DE9339BA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4319" y="2231923"/>
            <a:ext cx="9843796" cy="3058535"/>
          </a:xfrm>
        </p:spPr>
        <p:txBody>
          <a:bodyPr>
            <a:noAutofit/>
          </a:bodyPr>
          <a:lstStyle/>
          <a:p>
            <a:pPr marL="447675" indent="-447675">
              <a:lnSpc>
                <a:spcPct val="150000"/>
              </a:lnSpc>
            </a:pPr>
            <a:r>
              <a:rPr lang="en-GB" sz="3200" dirty="0">
                <a:solidFill>
                  <a:schemeClr val="accent2"/>
                </a:solidFill>
              </a:rPr>
              <a:t>Spin off from </a:t>
            </a:r>
          </a:p>
          <a:p>
            <a:pPr marL="447675" indent="-447675">
              <a:lnSpc>
                <a:spcPct val="150000"/>
              </a:lnSpc>
            </a:pPr>
            <a:r>
              <a:rPr lang="en-GB" sz="3200" dirty="0">
                <a:solidFill>
                  <a:schemeClr val="accent1"/>
                </a:solidFill>
              </a:rPr>
              <a:t>Student lead </a:t>
            </a:r>
            <a:r>
              <a:rPr lang="en-GB" sz="3200" dirty="0">
                <a:solidFill>
                  <a:schemeClr val="accent2"/>
                </a:solidFill>
              </a:rPr>
              <a:t>social action project</a:t>
            </a:r>
          </a:p>
          <a:p>
            <a:pPr marL="447675" indent="-447675">
              <a:lnSpc>
                <a:spcPct val="150000"/>
              </a:lnSpc>
            </a:pPr>
            <a:r>
              <a:rPr lang="en-GB" sz="3200" dirty="0">
                <a:solidFill>
                  <a:schemeClr val="accent2"/>
                </a:solidFill>
              </a:rPr>
              <a:t>A chance for students to make a difference in their community whilst developing employability skills</a:t>
            </a:r>
          </a:p>
          <a:p>
            <a:pPr marL="447675" indent="-447675">
              <a:lnSpc>
                <a:spcPct val="150000"/>
              </a:lnSpc>
            </a:pPr>
            <a:endParaRPr lang="en-GB" sz="32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GB" sz="32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ADFE8-C504-F772-064C-E029063AB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306" y="2231923"/>
            <a:ext cx="1451406" cy="10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89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4D46-97CC-4377-BABA-8CC6EDC8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420B9-AED9-4289-B9BA-DB0346CE9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2428" y="2451379"/>
            <a:ext cx="8019420" cy="359563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b="1" dirty="0">
                <a:solidFill>
                  <a:schemeClr val="accent2"/>
                </a:solidFill>
              </a:rPr>
              <a:t>Team registration deadline: </a:t>
            </a:r>
            <a:r>
              <a:rPr lang="en-GB" dirty="0">
                <a:solidFill>
                  <a:schemeClr val="accent2"/>
                </a:solidFill>
              </a:rPr>
              <a:t>Friday 26</a:t>
            </a:r>
            <a:r>
              <a:rPr lang="en-GB" baseline="30000" dirty="0">
                <a:solidFill>
                  <a:schemeClr val="accent2"/>
                </a:solidFill>
              </a:rPr>
              <a:t>th</a:t>
            </a:r>
            <a:r>
              <a:rPr lang="en-GB" dirty="0">
                <a:solidFill>
                  <a:schemeClr val="accent2"/>
                </a:solidFill>
              </a:rPr>
              <a:t> May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b="1" dirty="0">
                <a:solidFill>
                  <a:schemeClr val="accent2"/>
                </a:solidFill>
              </a:rPr>
              <a:t>Reflective journal deadline: </a:t>
            </a:r>
            <a:r>
              <a:rPr lang="en-GB" dirty="0">
                <a:solidFill>
                  <a:schemeClr val="accent2"/>
                </a:solidFill>
              </a:rPr>
              <a:t>Friday 30</a:t>
            </a:r>
            <a:r>
              <a:rPr lang="en-GB" baseline="30000" dirty="0">
                <a:solidFill>
                  <a:schemeClr val="accent2"/>
                </a:solidFill>
              </a:rPr>
              <a:t>th</a:t>
            </a:r>
            <a:r>
              <a:rPr lang="en-GB" dirty="0">
                <a:solidFill>
                  <a:schemeClr val="accent2"/>
                </a:solidFill>
              </a:rPr>
              <a:t> June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b="1" dirty="0">
                <a:solidFill>
                  <a:schemeClr val="accent2"/>
                </a:solidFill>
              </a:rPr>
              <a:t>Celebration event: </a:t>
            </a:r>
            <a:r>
              <a:rPr lang="en-GB" dirty="0">
                <a:solidFill>
                  <a:schemeClr val="accent2"/>
                </a:solidFill>
              </a:rPr>
              <a:t>Thursday 13</a:t>
            </a:r>
            <a:r>
              <a:rPr lang="en-GB" baseline="30000" dirty="0">
                <a:solidFill>
                  <a:schemeClr val="accent2"/>
                </a:solidFill>
              </a:rPr>
              <a:t>th</a:t>
            </a:r>
            <a:r>
              <a:rPr lang="en-GB" dirty="0">
                <a:solidFill>
                  <a:schemeClr val="accent2"/>
                </a:solidFill>
              </a:rPr>
              <a:t> July</a:t>
            </a:r>
            <a:endParaRPr lang="en-GB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Calendar Clipart Images - Free Download on Freepik">
            <a:extLst>
              <a:ext uri="{FF2B5EF4-FFF2-40B4-BE49-F238E27FC236}">
                <a16:creationId xmlns:a16="http://schemas.microsoft.com/office/drawing/2014/main" id="{431EB2FB-13C8-1EAB-7101-293FAB1B5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0602">
            <a:off x="8964956" y="413893"/>
            <a:ext cx="2678882" cy="219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762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805772-6FA3-4145-9E82-FC511247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Look at </a:t>
            </a:r>
            <a:r>
              <a:rPr lang="en-GB"/>
              <a:t>the </a:t>
            </a:r>
            <a:br>
              <a:rPr lang="en-GB"/>
            </a:br>
            <a:r>
              <a:rPr lang="en-GB"/>
              <a:t>BiG </a:t>
            </a:r>
            <a:r>
              <a:rPr lang="en-GB" dirty="0"/>
              <a:t>Challenge </a:t>
            </a:r>
            <a:r>
              <a:rPr lang="en-GB"/>
              <a:t>website!</a:t>
            </a:r>
            <a:br>
              <a:rPr lang="en-GB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2357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976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1A84F-A011-49D5-B79E-177C456E7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399" y="1967863"/>
            <a:ext cx="5557435" cy="2092693"/>
          </a:xfrm>
        </p:spPr>
        <p:txBody>
          <a:bodyPr/>
          <a:lstStyle/>
          <a:p>
            <a:r>
              <a:rPr lang="en-GB" dirty="0"/>
              <a:t>How to get involved</a:t>
            </a:r>
          </a:p>
        </p:txBody>
      </p:sp>
    </p:spTree>
    <p:extLst>
      <p:ext uri="{BB962C8B-B14F-4D97-AF65-F5344CB8AC3E}">
        <p14:creationId xmlns:p14="http://schemas.microsoft.com/office/powerpoint/2010/main" val="1710728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C9E6B-536F-4AB2-B35F-20D4CF41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008" y="365124"/>
            <a:ext cx="9270459" cy="1880925"/>
          </a:xfrm>
        </p:spPr>
        <p:txBody>
          <a:bodyPr/>
          <a:lstStyle/>
          <a:p>
            <a:r>
              <a:rPr lang="en-GB" dirty="0"/>
              <a:t>Step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29E5A-22C4-4CE2-B298-D8EAD3CD0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5417" y="1757288"/>
            <a:ext cx="6156701" cy="695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b="1" dirty="0">
                <a:solidFill>
                  <a:schemeClr val="accent1"/>
                </a:solidFill>
              </a:rPr>
              <a:t>Get a team together</a:t>
            </a:r>
          </a:p>
          <a:p>
            <a:endParaRPr lang="en-GB" sz="2400" dirty="0"/>
          </a:p>
        </p:txBody>
      </p:sp>
      <p:pic>
        <p:nvPicPr>
          <p:cNvPr id="3078" name="Picture 6" descr="Lucaborghi">
            <a:extLst>
              <a:ext uri="{FF2B5EF4-FFF2-40B4-BE49-F238E27FC236}">
                <a16:creationId xmlns:a16="http://schemas.microsoft.com/office/drawing/2014/main" id="{27C1494A-F772-4CAC-A30A-A20311B67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51" y="2411257"/>
            <a:ext cx="49720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roup mentoring becomes more and more popular - KMP+ House of Mentoring">
            <a:extLst>
              <a:ext uri="{FF2B5EF4-FFF2-40B4-BE49-F238E27FC236}">
                <a16:creationId xmlns:a16="http://schemas.microsoft.com/office/drawing/2014/main" id="{3D585D7A-F696-466A-830B-1B97A6321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732" y="783956"/>
            <a:ext cx="3337302" cy="333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8BFB90-334F-F623-C22C-150863ADB215}"/>
              </a:ext>
            </a:extLst>
          </p:cNvPr>
          <p:cNvSpPr txBox="1"/>
          <p:nvPr/>
        </p:nvSpPr>
        <p:spPr>
          <a:xfrm>
            <a:off x="5543610" y="2536765"/>
            <a:ext cx="3771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</a:rPr>
              <a:t>Team up to 12 students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</a:rPr>
              <a:t>Aged 11-19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</a:rPr>
              <a:t>Student council / JLT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</a:rPr>
              <a:t>Alternative provisions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</a:rPr>
              <a:t>After school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158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BD36C-22A0-4BC4-A610-7C8A14E1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64F3A-350C-4C0B-8534-0E4C62994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1923"/>
            <a:ext cx="6121891" cy="23311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b="1" dirty="0">
                <a:solidFill>
                  <a:schemeClr val="accent1"/>
                </a:solidFill>
              </a:rPr>
              <a:t>Students to identify their “community” and what changes they want to make</a:t>
            </a:r>
          </a:p>
        </p:txBody>
      </p:sp>
      <p:pic>
        <p:nvPicPr>
          <p:cNvPr id="2056" name="Picture 8" descr="Menggabungkan Initiative Improvement Dengan Change Management - PROXSISGROUP">
            <a:extLst>
              <a:ext uri="{FF2B5EF4-FFF2-40B4-BE49-F238E27FC236}">
                <a16:creationId xmlns:a16="http://schemas.microsoft.com/office/drawing/2014/main" id="{C83173AA-DABF-4078-8046-7C3730A76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156" y="3790161"/>
            <a:ext cx="2625703" cy="16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E2563-B185-64E5-A2BF-38823517BC43}"/>
              </a:ext>
            </a:extLst>
          </p:cNvPr>
          <p:cNvSpPr txBox="1"/>
          <p:nvPr/>
        </p:nvSpPr>
        <p:spPr>
          <a:xfrm>
            <a:off x="5042553" y="4278487"/>
            <a:ext cx="521210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</a:rPr>
              <a:t>School community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</a:rPr>
              <a:t>Local community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3D3201D-602E-A81E-FFCE-BF15113EB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60" y="4278487"/>
            <a:ext cx="1271259" cy="127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twork - Free business icons">
            <a:extLst>
              <a:ext uri="{FF2B5EF4-FFF2-40B4-BE49-F238E27FC236}">
                <a16:creationId xmlns:a16="http://schemas.microsoft.com/office/drawing/2014/main" id="{FF12FEA0-4EE0-F648-0D86-88CE5C284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669" y="842257"/>
            <a:ext cx="2518068" cy="251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294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How Helping People Affects Your Brain · Giving Compass">
            <a:extLst>
              <a:ext uri="{FF2B5EF4-FFF2-40B4-BE49-F238E27FC236}">
                <a16:creationId xmlns:a16="http://schemas.microsoft.com/office/drawing/2014/main" id="{66EE922C-1810-4B5C-8F50-823FD4597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263" y="473207"/>
            <a:ext cx="1818417" cy="102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atch Your Words: Why Mental Health Awareness Should be Year Round |  Anxiety and Depression Association of America, ADAA">
            <a:extLst>
              <a:ext uri="{FF2B5EF4-FFF2-40B4-BE49-F238E27FC236}">
                <a16:creationId xmlns:a16="http://schemas.microsoft.com/office/drawing/2014/main" id="{4B6F11E6-4CBB-4163-831F-11CEE39F8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856" y="4180267"/>
            <a:ext cx="1889561" cy="134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The Amazing Power of Helping Others! - NFED">
            <a:extLst>
              <a:ext uri="{FF2B5EF4-FFF2-40B4-BE49-F238E27FC236}">
                <a16:creationId xmlns:a16="http://schemas.microsoft.com/office/drawing/2014/main" id="{8848DB0C-E40A-427B-B6A6-F3D62DD62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808" y="2975785"/>
            <a:ext cx="1254321" cy="125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88A23F-A13C-4679-B310-A1221B0CD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590" y="548310"/>
            <a:ext cx="9270459" cy="1325563"/>
          </a:xfrm>
        </p:spPr>
        <p:txBody>
          <a:bodyPr/>
          <a:lstStyle/>
          <a:p>
            <a:r>
              <a:rPr lang="en-GB" dirty="0"/>
              <a:t>Step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3BC04-20FF-4ED6-BD32-2C8E0641F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440" y="2476555"/>
            <a:ext cx="4695080" cy="3641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b="1" dirty="0">
                <a:solidFill>
                  <a:schemeClr val="accent1"/>
                </a:solidFill>
              </a:rPr>
              <a:t>What is your BiG Social Action idea?</a:t>
            </a:r>
          </a:p>
        </p:txBody>
      </p:sp>
      <p:pic>
        <p:nvPicPr>
          <p:cNvPr id="4098" name="Picture 2" descr="Sheffield - Simple English Wikipedia, the free encyclopedia">
            <a:extLst>
              <a:ext uri="{FF2B5EF4-FFF2-40B4-BE49-F238E27FC236}">
                <a16:creationId xmlns:a16="http://schemas.microsoft.com/office/drawing/2014/main" id="{D5F5ABCF-9D4F-4289-A956-5463F4662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144" y="365125"/>
            <a:ext cx="2387905" cy="253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ethods to raise funds - Caboodle Fundraising">
            <a:extLst>
              <a:ext uri="{FF2B5EF4-FFF2-40B4-BE49-F238E27FC236}">
                <a16:creationId xmlns:a16="http://schemas.microsoft.com/office/drawing/2014/main" id="{BF70A7FE-1CCC-4DE6-9E28-EB5597A96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883" y="3164603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ow to Raise Awareness for Your Nonprofit - Sodality">
            <a:extLst>
              <a:ext uri="{FF2B5EF4-FFF2-40B4-BE49-F238E27FC236}">
                <a16:creationId xmlns:a16="http://schemas.microsoft.com/office/drawing/2014/main" id="{66123E4C-00D3-4A47-A675-934B2FA13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512" y="1327868"/>
            <a:ext cx="1870692" cy="105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Achieving Happiness by Helping Others | Psychology Today Australia">
            <a:extLst>
              <a:ext uri="{FF2B5EF4-FFF2-40B4-BE49-F238E27FC236}">
                <a16:creationId xmlns:a16="http://schemas.microsoft.com/office/drawing/2014/main" id="{AE86F205-AEB3-4036-A68F-24FAC1EE1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771" y="2286341"/>
            <a:ext cx="1889471" cy="9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CD3128-3418-FB69-3143-59B66CD1F4A2}"/>
              </a:ext>
            </a:extLst>
          </p:cNvPr>
          <p:cNvSpPr txBox="1">
            <a:spLocks/>
          </p:cNvSpPr>
          <p:nvPr/>
        </p:nvSpPr>
        <p:spPr>
          <a:xfrm>
            <a:off x="909291" y="4638137"/>
            <a:ext cx="5738192" cy="940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accent2"/>
                </a:solidFill>
              </a:rPr>
              <a:t>Student led </a:t>
            </a:r>
            <a:r>
              <a:rPr lang="en-GB" sz="3600" dirty="0">
                <a:solidFill>
                  <a:schemeClr val="tx2"/>
                </a:solidFill>
              </a:rPr>
              <a:t>social action</a:t>
            </a:r>
          </a:p>
        </p:txBody>
      </p:sp>
    </p:spTree>
    <p:extLst>
      <p:ext uri="{BB962C8B-B14F-4D97-AF65-F5344CB8AC3E}">
        <p14:creationId xmlns:p14="http://schemas.microsoft.com/office/powerpoint/2010/main" val="3039520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dea hand drawn symbol of a side head with a lightbulb inside - Free icons">
            <a:extLst>
              <a:ext uri="{FF2B5EF4-FFF2-40B4-BE49-F238E27FC236}">
                <a16:creationId xmlns:a16="http://schemas.microsoft.com/office/drawing/2014/main" id="{0FE1CE49-D966-4F1E-8D6D-CCF5AD404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541" y="599773"/>
            <a:ext cx="975837" cy="97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6E406FC1-6AFF-A0B1-DDC4-FE2EB29A8F2F}"/>
              </a:ext>
            </a:extLst>
          </p:cNvPr>
          <p:cNvSpPr txBox="1">
            <a:spLocks/>
          </p:cNvSpPr>
          <p:nvPr/>
        </p:nvSpPr>
        <p:spPr>
          <a:xfrm>
            <a:off x="2365475" y="283304"/>
            <a:ext cx="927045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/>
              <a:t>Inspiration Station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34BD97-F59A-6783-6889-A545B4B9B9E2}"/>
              </a:ext>
            </a:extLst>
          </p:cNvPr>
          <p:cNvSpPr txBox="1"/>
          <p:nvPr/>
        </p:nvSpPr>
        <p:spPr>
          <a:xfrm>
            <a:off x="2969615" y="1591783"/>
            <a:ext cx="6566882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</a:rPr>
              <a:t>Check out the </a:t>
            </a:r>
            <a:r>
              <a:rPr lang="en-GB" sz="2000" i="1" dirty="0">
                <a:solidFill>
                  <a:schemeClr val="accent2"/>
                </a:solidFill>
              </a:rPr>
              <a:t>Inspiration Station </a:t>
            </a:r>
            <a:r>
              <a:rPr lang="en-GB" sz="2000" dirty="0">
                <a:solidFill>
                  <a:schemeClr val="accent2"/>
                </a:solidFill>
              </a:rPr>
              <a:t>on the </a:t>
            </a:r>
            <a:r>
              <a:rPr lang="en-GB" sz="2000" dirty="0" err="1">
                <a:solidFill>
                  <a:schemeClr val="accent2"/>
                </a:solidFill>
              </a:rPr>
              <a:t>BiG</a:t>
            </a:r>
            <a:r>
              <a:rPr lang="en-GB" sz="2000" dirty="0">
                <a:solidFill>
                  <a:schemeClr val="accent2"/>
                </a:solidFill>
              </a:rPr>
              <a:t> Community Challenge website for ideas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316ACB-E060-37AF-7A41-9CBE939C7B2B}"/>
              </a:ext>
            </a:extLst>
          </p:cNvPr>
          <p:cNvGrpSpPr>
            <a:grpSpLocks noChangeAspect="1"/>
          </p:cNvGrpSpPr>
          <p:nvPr/>
        </p:nvGrpSpPr>
        <p:grpSpPr>
          <a:xfrm>
            <a:off x="5799909" y="2884089"/>
            <a:ext cx="5761451" cy="2333671"/>
            <a:chOff x="6487883" y="3230245"/>
            <a:chExt cx="5817326" cy="235630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4EFEB4-EA1D-4444-DA27-4659A2482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7884" y="3230245"/>
              <a:ext cx="5817325" cy="235630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30E857-EAD5-BB75-6DCA-82A06D80DB84}"/>
                </a:ext>
              </a:extLst>
            </p:cNvPr>
            <p:cNvSpPr/>
            <p:nvPr/>
          </p:nvSpPr>
          <p:spPr>
            <a:xfrm>
              <a:off x="6487883" y="4484914"/>
              <a:ext cx="5817325" cy="110163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67000">
                  <a:srgbClr val="FFFFFF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B58DD65-20E1-3C18-6BCE-2850F6122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940" y="3774086"/>
            <a:ext cx="1917505" cy="161824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81F5986-7FCD-1D13-032A-922191E3D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5533" y="429061"/>
            <a:ext cx="1826746" cy="212138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C208FFB-AD7F-8E6F-0812-5AFC37DEE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701" y="2325517"/>
            <a:ext cx="2923198" cy="306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88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745DA-248E-4671-BCC4-4496643F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Previous Projects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D81DB9-E526-9094-F56B-01E7D2B0F3C1}"/>
              </a:ext>
            </a:extLst>
          </p:cNvPr>
          <p:cNvGrpSpPr/>
          <p:nvPr/>
        </p:nvGrpSpPr>
        <p:grpSpPr>
          <a:xfrm>
            <a:off x="-22318" y="2265173"/>
            <a:ext cx="4026386" cy="2047851"/>
            <a:chOff x="0" y="3004127"/>
            <a:chExt cx="4026386" cy="2047851"/>
          </a:xfrm>
        </p:grpSpPr>
        <p:pic>
          <p:nvPicPr>
            <p:cNvPr id="1026" name="Picture 2" descr="Forge Valley - Home">
              <a:extLst>
                <a:ext uri="{FF2B5EF4-FFF2-40B4-BE49-F238E27FC236}">
                  <a16:creationId xmlns:a16="http://schemas.microsoft.com/office/drawing/2014/main" id="{315AC36F-0D28-5E19-BBFA-E61AF4D779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703" y="3035063"/>
              <a:ext cx="1572541" cy="1162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3F58E0-41E4-B786-523D-8832649C7CC2}"/>
                </a:ext>
              </a:extLst>
            </p:cNvPr>
            <p:cNvSpPr txBox="1"/>
            <p:nvPr/>
          </p:nvSpPr>
          <p:spPr>
            <a:xfrm>
              <a:off x="0" y="4349222"/>
              <a:ext cx="4026386" cy="702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en-GB" sz="1400" b="1" dirty="0">
                  <a:solidFill>
                    <a:schemeClr val="accent1"/>
                  </a:solidFill>
                  <a:effectLst/>
                  <a:latin typeface="Roboto Light" panose="02000000000000000000" pitchFamily="2" charset="0"/>
                  <a:ea typeface="Roboto Light" panose="02000000000000000000" pitchFamily="2" charset="0"/>
                  <a:cs typeface="Times New Roman" panose="02020603050405020304" pitchFamily="18" charset="0"/>
                </a:rPr>
                <a:t>Made and distributed badges to raise awareness around the use of pronouns in school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CA394F-50BF-E90B-59BA-3392BDA39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5940" y="3004127"/>
              <a:ext cx="1246686" cy="12466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ED32304-2652-B69E-8C61-3B5B881175A5}"/>
              </a:ext>
            </a:extLst>
          </p:cNvPr>
          <p:cNvGrpSpPr>
            <a:grpSpLocks noChangeAspect="1"/>
          </p:cNvGrpSpPr>
          <p:nvPr/>
        </p:nvGrpSpPr>
        <p:grpSpPr>
          <a:xfrm>
            <a:off x="7907478" y="794280"/>
            <a:ext cx="4188683" cy="3145378"/>
            <a:chOff x="1473912" y="2201429"/>
            <a:chExt cx="5959067" cy="44748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626EEC-7B67-6E71-4A11-EEA013D3450C}"/>
                </a:ext>
              </a:extLst>
            </p:cNvPr>
            <p:cNvSpPr txBox="1"/>
            <p:nvPr/>
          </p:nvSpPr>
          <p:spPr>
            <a:xfrm>
              <a:off x="1473912" y="5216692"/>
              <a:ext cx="5959067" cy="1459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400" b="1" dirty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Created a mindfulness garden with an upcycled bench in the school grounds to support student and staff emotional wellbeing</a:t>
              </a:r>
            </a:p>
          </p:txBody>
        </p:sp>
        <p:pic>
          <p:nvPicPr>
            <p:cNvPr id="20" name="Picture 2" descr="Bents Green School - Home">
              <a:extLst>
                <a:ext uri="{FF2B5EF4-FFF2-40B4-BE49-F238E27FC236}">
                  <a16:creationId xmlns:a16="http://schemas.microsoft.com/office/drawing/2014/main" id="{D53F8DDF-505D-C1F7-13F5-EB28A3961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2700" y="2201429"/>
              <a:ext cx="1682751" cy="1595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EED63C3A-AAB5-8A1E-4339-60EFE94DD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3308" y="4064351"/>
              <a:ext cx="1476375" cy="110726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BA103623-74B3-C075-DBB2-050597F0C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253" t="26189" r="30532" b="24037"/>
            <a:stretch/>
          </p:blipFill>
          <p:spPr>
            <a:xfrm>
              <a:off x="3143575" y="2637621"/>
              <a:ext cx="1182891" cy="167373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7" descr="A picture containing grass, outdoor">
              <a:extLst>
                <a:ext uri="{FF2B5EF4-FFF2-40B4-BE49-F238E27FC236}">
                  <a16:creationId xmlns:a16="http://schemas.microsoft.com/office/drawing/2014/main" id="{BFDCC907-2416-2C23-AE14-A8DF51641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82" t="9609" r="23841" b="11928"/>
            <a:stretch/>
          </p:blipFill>
          <p:spPr>
            <a:xfrm>
              <a:off x="4056586" y="4077893"/>
              <a:ext cx="1366475" cy="108018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67A078E-02A3-FEFA-55A8-28597FD09C7E}"/>
              </a:ext>
            </a:extLst>
          </p:cNvPr>
          <p:cNvGrpSpPr/>
          <p:nvPr/>
        </p:nvGrpSpPr>
        <p:grpSpPr>
          <a:xfrm>
            <a:off x="4111173" y="2725323"/>
            <a:ext cx="4188683" cy="2852556"/>
            <a:chOff x="8003317" y="1115304"/>
            <a:chExt cx="4188683" cy="28525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DE3C0E-5035-C463-9F34-05DE6C79F7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56473" y="1115304"/>
              <a:ext cx="3743149" cy="2175930"/>
              <a:chOff x="6847498" y="2309859"/>
              <a:chExt cx="5130788" cy="2982578"/>
            </a:xfrm>
          </p:grpSpPr>
          <p:pic>
            <p:nvPicPr>
              <p:cNvPr id="1028" name="Picture 4" descr="Seven Hills School | A Design for Education website">
                <a:extLst>
                  <a:ext uri="{FF2B5EF4-FFF2-40B4-BE49-F238E27FC236}">
                    <a16:creationId xmlns:a16="http://schemas.microsoft.com/office/drawing/2014/main" id="{1789835C-A6BE-C407-6914-73BD87565E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7455" y="2309859"/>
                <a:ext cx="3158781" cy="818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B789F7E-1553-886E-45EB-4C9176D16F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70" t="9542" r="3887" b="7134"/>
              <a:stretch/>
            </p:blipFill>
            <p:spPr>
              <a:xfrm>
                <a:off x="8561800" y="3636321"/>
                <a:ext cx="3416486" cy="131403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B266F00-6212-4002-C2B3-6B65D41B65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751" t="26807" r="2588" b="31311"/>
              <a:stretch/>
            </p:blipFill>
            <p:spPr>
              <a:xfrm>
                <a:off x="6847498" y="3995018"/>
                <a:ext cx="936000" cy="129741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1B07D02-9D58-8A6A-8AB0-83AD3E9DE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7258281" y="3201337"/>
                <a:ext cx="1248000" cy="9360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33B5D2B-C9DF-CD17-423B-2D91914CF3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2" t="19377" r="55985" b="5630"/>
              <a:stretch/>
            </p:blipFill>
            <p:spPr>
              <a:xfrm>
                <a:off x="8005354" y="4146984"/>
                <a:ext cx="689855" cy="9360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D988052-6BDC-D523-432D-A77083E1EF74}"/>
                </a:ext>
              </a:extLst>
            </p:cNvPr>
            <p:cNvSpPr txBox="1"/>
            <p:nvPr/>
          </p:nvSpPr>
          <p:spPr>
            <a:xfrm>
              <a:off x="8003317" y="3265104"/>
              <a:ext cx="4188683" cy="702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400" b="1" dirty="0">
                  <a:solidFill>
                    <a:schemeClr val="accent3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Organised a number of litter picks in their local community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570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F4189CF-4460-74C6-2F5E-3BA50E92C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82" y="2758944"/>
            <a:ext cx="3741625" cy="118098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B03A26-FBD5-56B9-7194-FA52ECF9C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09" y="2177249"/>
            <a:ext cx="1282591" cy="58169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02C6DD2-5995-1FF4-17F8-0D5C4032D6F9}"/>
              </a:ext>
            </a:extLst>
          </p:cNvPr>
          <p:cNvSpPr txBox="1"/>
          <p:nvPr/>
        </p:nvSpPr>
        <p:spPr>
          <a:xfrm>
            <a:off x="727873" y="4044792"/>
            <a:ext cx="5237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www.youth-social-action.careersandenterprise.co.uk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8A34D5-B971-9123-8ED2-F7287C4218CF}"/>
              </a:ext>
            </a:extLst>
          </p:cNvPr>
          <p:cNvGrpSpPr/>
          <p:nvPr/>
        </p:nvGrpSpPr>
        <p:grpSpPr>
          <a:xfrm>
            <a:off x="5560836" y="1802903"/>
            <a:ext cx="5424256" cy="3780680"/>
            <a:chOff x="5541786" y="1964828"/>
            <a:chExt cx="5424256" cy="37806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540DC5-EA8F-7390-3C8E-D5AC789BC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-378" b="25334"/>
            <a:stretch/>
          </p:blipFill>
          <p:spPr>
            <a:xfrm>
              <a:off x="5541786" y="1964828"/>
              <a:ext cx="5141816" cy="377874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846E294-4DB7-8DB2-AA9A-227669C91E03}"/>
                </a:ext>
              </a:extLst>
            </p:cNvPr>
            <p:cNvSpPr/>
            <p:nvPr/>
          </p:nvSpPr>
          <p:spPr>
            <a:xfrm>
              <a:off x="5541786" y="4488209"/>
              <a:ext cx="5424256" cy="125729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67000">
                  <a:srgbClr val="FFFFFF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0" name="Title 1">
            <a:extLst>
              <a:ext uri="{FF2B5EF4-FFF2-40B4-BE49-F238E27FC236}">
                <a16:creationId xmlns:a16="http://schemas.microsoft.com/office/drawing/2014/main" id="{482FADFB-8B37-1222-8088-E551A0EC1251}"/>
              </a:ext>
            </a:extLst>
          </p:cNvPr>
          <p:cNvSpPr txBox="1">
            <a:spLocks/>
          </p:cNvSpPr>
          <p:nvPr/>
        </p:nvSpPr>
        <p:spPr>
          <a:xfrm>
            <a:off x="2365475" y="283304"/>
            <a:ext cx="927045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/>
              <a:t>Inspiration Station</a:t>
            </a:r>
          </a:p>
        </p:txBody>
      </p:sp>
    </p:spTree>
    <p:extLst>
      <p:ext uri="{BB962C8B-B14F-4D97-AF65-F5344CB8AC3E}">
        <p14:creationId xmlns:p14="http://schemas.microsoft.com/office/powerpoint/2010/main" val="77851887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BiG Community Challenge">
      <a:dk1>
        <a:sysClr val="windowText" lastClr="000000"/>
      </a:dk1>
      <a:lt1>
        <a:sysClr val="window" lastClr="FFFFFF"/>
      </a:lt1>
      <a:dk2>
        <a:srgbClr val="00568D"/>
      </a:dk2>
      <a:lt2>
        <a:srgbClr val="F2F2F2"/>
      </a:lt2>
      <a:accent1>
        <a:srgbClr val="E62C7F"/>
      </a:accent1>
      <a:accent2>
        <a:srgbClr val="00A19C"/>
      </a:accent2>
      <a:accent3>
        <a:srgbClr val="F29100"/>
      </a:accent3>
      <a:accent4>
        <a:srgbClr val="E73363"/>
      </a:accent4>
      <a:accent5>
        <a:srgbClr val="006EB6"/>
      </a:accent5>
      <a:accent6>
        <a:srgbClr val="00568D"/>
      </a:accent6>
      <a:hlink>
        <a:srgbClr val="00A19C"/>
      </a:hlink>
      <a:folHlink>
        <a:srgbClr val="00827F"/>
      </a:folHlink>
    </a:clrScheme>
    <a:fontScheme name="Arial Bold Arial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01 - BiG Community Challenge Slides.potx" id="{84811C01-11A1-4C50-9E0F-3B93923EE1C7}" vid="{E05DBB1C-7EE8-4FAC-8D1A-7AE906685332}"/>
    </a:ext>
  </a:extLst>
</a:theme>
</file>

<file path=ppt/theme/theme2.xml><?xml version="1.0" encoding="utf-8"?>
<a:theme xmlns:a="http://schemas.openxmlformats.org/drawingml/2006/main" name="BC Logo">
  <a:themeElements>
    <a:clrScheme name="BiG Community Challenge">
      <a:dk1>
        <a:sysClr val="windowText" lastClr="000000"/>
      </a:dk1>
      <a:lt1>
        <a:sysClr val="window" lastClr="FFFFFF"/>
      </a:lt1>
      <a:dk2>
        <a:srgbClr val="00568D"/>
      </a:dk2>
      <a:lt2>
        <a:srgbClr val="F2F2F2"/>
      </a:lt2>
      <a:accent1>
        <a:srgbClr val="E62C7F"/>
      </a:accent1>
      <a:accent2>
        <a:srgbClr val="00A19C"/>
      </a:accent2>
      <a:accent3>
        <a:srgbClr val="F29100"/>
      </a:accent3>
      <a:accent4>
        <a:srgbClr val="E73363"/>
      </a:accent4>
      <a:accent5>
        <a:srgbClr val="006EB6"/>
      </a:accent5>
      <a:accent6>
        <a:srgbClr val="00568D"/>
      </a:accent6>
      <a:hlink>
        <a:srgbClr val="00A19C"/>
      </a:hlink>
      <a:folHlink>
        <a:srgbClr val="00827F"/>
      </a:folHlink>
    </a:clrScheme>
    <a:fontScheme name="Arial Bold Arial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01 - BiG Community Challenge Slides.potx" id="{84811C01-11A1-4C50-9E0F-3B93923EE1C7}" vid="{75A65D20-3E39-44AA-A658-BBDBB6DB97BD}"/>
    </a:ext>
  </a:extLst>
</a:theme>
</file>

<file path=ppt/theme/theme3.xml><?xml version="1.0" encoding="utf-8"?>
<a:theme xmlns:a="http://schemas.openxmlformats.org/drawingml/2006/main" name="All Logos">
  <a:themeElements>
    <a:clrScheme name="BiG Community Challenge">
      <a:dk1>
        <a:sysClr val="windowText" lastClr="000000"/>
      </a:dk1>
      <a:lt1>
        <a:sysClr val="window" lastClr="FFFFFF"/>
      </a:lt1>
      <a:dk2>
        <a:srgbClr val="00568D"/>
      </a:dk2>
      <a:lt2>
        <a:srgbClr val="F2F2F2"/>
      </a:lt2>
      <a:accent1>
        <a:srgbClr val="E62C7F"/>
      </a:accent1>
      <a:accent2>
        <a:srgbClr val="00A19C"/>
      </a:accent2>
      <a:accent3>
        <a:srgbClr val="F29100"/>
      </a:accent3>
      <a:accent4>
        <a:srgbClr val="E73363"/>
      </a:accent4>
      <a:accent5>
        <a:srgbClr val="006EB6"/>
      </a:accent5>
      <a:accent6>
        <a:srgbClr val="00568D"/>
      </a:accent6>
      <a:hlink>
        <a:srgbClr val="00A19C"/>
      </a:hlink>
      <a:folHlink>
        <a:srgbClr val="00827F"/>
      </a:folHlink>
    </a:clrScheme>
    <a:fontScheme name="Arial Bold Arial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01 - BiG Community Challenge Slides.potx" id="{84811C01-11A1-4C50-9E0F-3B93923EE1C7}" vid="{C109AFE5-9FC8-4820-AFDD-503EFB08531C}"/>
    </a:ext>
  </a:extLst>
</a:theme>
</file>

<file path=ppt/theme/theme4.xml><?xml version="1.0" encoding="utf-8"?>
<a:theme xmlns:a="http://schemas.openxmlformats.org/drawingml/2006/main" name="Major Logos">
  <a:themeElements>
    <a:clrScheme name="BiG Community Challenge">
      <a:dk1>
        <a:sysClr val="windowText" lastClr="000000"/>
      </a:dk1>
      <a:lt1>
        <a:sysClr val="window" lastClr="FFFFFF"/>
      </a:lt1>
      <a:dk2>
        <a:srgbClr val="00568D"/>
      </a:dk2>
      <a:lt2>
        <a:srgbClr val="F2F2F2"/>
      </a:lt2>
      <a:accent1>
        <a:srgbClr val="E62C7F"/>
      </a:accent1>
      <a:accent2>
        <a:srgbClr val="00A19C"/>
      </a:accent2>
      <a:accent3>
        <a:srgbClr val="F29100"/>
      </a:accent3>
      <a:accent4>
        <a:srgbClr val="E73363"/>
      </a:accent4>
      <a:accent5>
        <a:srgbClr val="006EB6"/>
      </a:accent5>
      <a:accent6>
        <a:srgbClr val="00568D"/>
      </a:accent6>
      <a:hlink>
        <a:srgbClr val="00A19C"/>
      </a:hlink>
      <a:folHlink>
        <a:srgbClr val="00827F"/>
      </a:folHlink>
    </a:clrScheme>
    <a:fontScheme name="Arial Bold Arial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01 - BiG Community Challenge Slides.potx" id="{84811C01-11A1-4C50-9E0F-3B93923EE1C7}" vid="{FB8DFBB2-5DA9-4B1A-87DD-44016D45B9ED}"/>
    </a:ext>
  </a:extLst>
</a:theme>
</file>

<file path=ppt/theme/theme5.xml><?xml version="1.0" encoding="utf-8"?>
<a:theme xmlns:a="http://schemas.openxmlformats.org/drawingml/2006/main" name="No Logos">
  <a:themeElements>
    <a:clrScheme name="BiG Community Challenge">
      <a:dk1>
        <a:sysClr val="windowText" lastClr="000000"/>
      </a:dk1>
      <a:lt1>
        <a:sysClr val="window" lastClr="FFFFFF"/>
      </a:lt1>
      <a:dk2>
        <a:srgbClr val="00568D"/>
      </a:dk2>
      <a:lt2>
        <a:srgbClr val="F2F2F2"/>
      </a:lt2>
      <a:accent1>
        <a:srgbClr val="E62C7F"/>
      </a:accent1>
      <a:accent2>
        <a:srgbClr val="00A19C"/>
      </a:accent2>
      <a:accent3>
        <a:srgbClr val="F29100"/>
      </a:accent3>
      <a:accent4>
        <a:srgbClr val="E73363"/>
      </a:accent4>
      <a:accent5>
        <a:srgbClr val="006EB6"/>
      </a:accent5>
      <a:accent6>
        <a:srgbClr val="00568D"/>
      </a:accent6>
      <a:hlink>
        <a:srgbClr val="00A19C"/>
      </a:hlink>
      <a:folHlink>
        <a:srgbClr val="00827F"/>
      </a:folHlink>
    </a:clrScheme>
    <a:fontScheme name="Arial Bold Arial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01 - BiG Community Challenge Slides.potx" id="{84811C01-11A1-4C50-9E0F-3B93923EE1C7}" vid="{2817A01A-9699-4D84-A4F0-5FF02F5C1CD3}"/>
    </a:ext>
  </a:extLst>
</a:theme>
</file>

<file path=ppt/theme/theme6.xml><?xml version="1.0" encoding="utf-8"?>
<a:theme xmlns:a="http://schemas.openxmlformats.org/drawingml/2006/main" name="No Logos Fade City">
  <a:themeElements>
    <a:clrScheme name="BiG Community Challenge">
      <a:dk1>
        <a:sysClr val="windowText" lastClr="000000"/>
      </a:dk1>
      <a:lt1>
        <a:sysClr val="window" lastClr="FFFFFF"/>
      </a:lt1>
      <a:dk2>
        <a:srgbClr val="00568D"/>
      </a:dk2>
      <a:lt2>
        <a:srgbClr val="F2F2F2"/>
      </a:lt2>
      <a:accent1>
        <a:srgbClr val="E62C7F"/>
      </a:accent1>
      <a:accent2>
        <a:srgbClr val="00A19C"/>
      </a:accent2>
      <a:accent3>
        <a:srgbClr val="F29100"/>
      </a:accent3>
      <a:accent4>
        <a:srgbClr val="E73363"/>
      </a:accent4>
      <a:accent5>
        <a:srgbClr val="006EB6"/>
      </a:accent5>
      <a:accent6>
        <a:srgbClr val="00568D"/>
      </a:accent6>
      <a:hlink>
        <a:srgbClr val="00A19C"/>
      </a:hlink>
      <a:folHlink>
        <a:srgbClr val="00827F"/>
      </a:folHlink>
    </a:clrScheme>
    <a:fontScheme name="Arial Bold Arial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01 - BiG Community Challenge Slides.potx" id="{84811C01-11A1-4C50-9E0F-3B93923EE1C7}" vid="{6DF2359D-AEF3-4F5C-88D6-674A5BF92EA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2315FF91480F41BB382630AFAFE163" ma:contentTypeVersion="15" ma:contentTypeDescription="Create a new document." ma:contentTypeScope="" ma:versionID="c040447634ce3ac0d3e2afb82c92a641">
  <xsd:schema xmlns:xsd="http://www.w3.org/2001/XMLSchema" xmlns:xs="http://www.w3.org/2001/XMLSchema" xmlns:p="http://schemas.microsoft.com/office/2006/metadata/properties" xmlns:ns2="17dd376a-7703-4d16-8034-213cffa61642" xmlns:ns3="7ee85a2a-d933-4483-8446-7f50a3662221" targetNamespace="http://schemas.microsoft.com/office/2006/metadata/properties" ma:root="true" ma:fieldsID="af952742b61978792cd4ada29042a86f" ns2:_="" ns3:_="">
    <xsd:import namespace="17dd376a-7703-4d16-8034-213cffa61642"/>
    <xsd:import namespace="7ee85a2a-d933-4483-8446-7f50a36622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dd376a-7703-4d16-8034-213cffa616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4514f55-2398-460d-b1d9-0db7fd9bad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e85a2a-d933-4483-8446-7f50a3662221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fe015ee8-dc21-4973-815c-26479bba58d5}" ma:internalName="TaxCatchAll" ma:showField="CatchAllData" ma:web="7ee85a2a-d933-4483-8446-7f50a36622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ee85a2a-d933-4483-8446-7f50a3662221" xsi:nil="true"/>
    <lcf76f155ced4ddcb4097134ff3c332f xmlns="17dd376a-7703-4d16-8034-213cffa6164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9F9D2F-F725-4946-8EC5-68F2AEF280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dd376a-7703-4d16-8034-213cffa61642"/>
    <ds:schemaRef ds:uri="7ee85a2a-d933-4483-8446-7f50a36622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E5F4EC-CC4A-4B40-8AC1-BAF2CC386C0B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7ee85a2a-d933-4483-8446-7f50a3662221"/>
    <ds:schemaRef ds:uri="http://purl.org/dc/terms/"/>
    <ds:schemaRef ds:uri="17dd376a-7703-4d16-8034-213cffa61642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36FAED6-F921-439C-A5D0-5CDD895649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2201 - BiG Community Challenge Slides</Template>
  <TotalTime>2060</TotalTime>
  <Words>436</Words>
  <Application>Microsoft Office PowerPoint</Application>
  <PresentationFormat>Widescreen</PresentationFormat>
  <Paragraphs>84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Arial Bold</vt:lpstr>
      <vt:lpstr>Arial MT</vt:lpstr>
      <vt:lpstr>Calibri</vt:lpstr>
      <vt:lpstr>Roboto Light</vt:lpstr>
      <vt:lpstr>Title Slides</vt:lpstr>
      <vt:lpstr>BC Logo</vt:lpstr>
      <vt:lpstr>All Logos</vt:lpstr>
      <vt:lpstr>Major Logos</vt:lpstr>
      <vt:lpstr>No Logos</vt:lpstr>
      <vt:lpstr>No Logos Fade City</vt:lpstr>
      <vt:lpstr>School information session</vt:lpstr>
      <vt:lpstr>What is the BiG Community Challenge?</vt:lpstr>
      <vt:lpstr>How to get involved</vt:lpstr>
      <vt:lpstr>Step 1</vt:lpstr>
      <vt:lpstr>Step 2</vt:lpstr>
      <vt:lpstr>Step 3</vt:lpstr>
      <vt:lpstr>PowerPoint Presentation</vt:lpstr>
      <vt:lpstr>Previous Projects</vt:lpstr>
      <vt:lpstr>PowerPoint Presentation</vt:lpstr>
      <vt:lpstr>Step 4</vt:lpstr>
      <vt:lpstr>Step 5</vt:lpstr>
      <vt:lpstr>Step 6</vt:lpstr>
      <vt:lpstr>Celebration Event</vt:lpstr>
      <vt:lpstr>The BiG Benefits</vt:lpstr>
      <vt:lpstr>PowerPoint Presentation</vt:lpstr>
      <vt:lpstr>Student / Staff Resources</vt:lpstr>
      <vt:lpstr>Support and Advice</vt:lpstr>
      <vt:lpstr>Make a difference</vt:lpstr>
      <vt:lpstr>Role of the school lead</vt:lpstr>
      <vt:lpstr>Key dates</vt:lpstr>
      <vt:lpstr>Look at the  BiG Challenge website!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Fletcher</dc:creator>
  <cp:lastModifiedBy>Charlotte Bjorck</cp:lastModifiedBy>
  <cp:revision>5</cp:revision>
  <dcterms:created xsi:type="dcterms:W3CDTF">2022-01-13T14:24:14Z</dcterms:created>
  <dcterms:modified xsi:type="dcterms:W3CDTF">2023-05-17T11:23:29Z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8588358-c3f1-4695-a290-e2f70d15689d_Enabled">
    <vt:lpwstr>true</vt:lpwstr>
  </property>
  <property fmtid="{D5CDD505-2E9C-101B-9397-08002B2CF9AE}" pid="3" name="MSIP_Label_c8588358-c3f1-4695-a290-e2f70d15689d_SetDate">
    <vt:lpwstr>2022-01-13T14:24:54Z</vt:lpwstr>
  </property>
  <property fmtid="{D5CDD505-2E9C-101B-9397-08002B2CF9AE}" pid="4" name="MSIP_Label_c8588358-c3f1-4695-a290-e2f70d15689d_Method">
    <vt:lpwstr>Privileged</vt:lpwstr>
  </property>
  <property fmtid="{D5CDD505-2E9C-101B-9397-08002B2CF9AE}" pid="5" name="MSIP_Label_c8588358-c3f1-4695-a290-e2f70d15689d_Name">
    <vt:lpwstr>Official – General</vt:lpwstr>
  </property>
  <property fmtid="{D5CDD505-2E9C-101B-9397-08002B2CF9AE}" pid="6" name="MSIP_Label_c8588358-c3f1-4695-a290-e2f70d15689d_SiteId">
    <vt:lpwstr>a1ba59b9-7204-48d8-a360-7770245ad4a9</vt:lpwstr>
  </property>
  <property fmtid="{D5CDD505-2E9C-101B-9397-08002B2CF9AE}" pid="7" name="MSIP_Label_c8588358-c3f1-4695-a290-e2f70d15689d_ActionId">
    <vt:lpwstr>82cc842e-4c29-4282-b0e8-ec60a6f4e60b</vt:lpwstr>
  </property>
  <property fmtid="{D5CDD505-2E9C-101B-9397-08002B2CF9AE}" pid="8" name="MSIP_Label_c8588358-c3f1-4695-a290-e2f70d15689d_ContentBits">
    <vt:lpwstr>0</vt:lpwstr>
  </property>
  <property fmtid="{D5CDD505-2E9C-101B-9397-08002B2CF9AE}" pid="9" name="ContentTypeId">
    <vt:lpwstr>0x010100642315FF91480F41BB382630AFAFE163</vt:lpwstr>
  </property>
  <property fmtid="{D5CDD505-2E9C-101B-9397-08002B2CF9AE}" pid="10" name="Order">
    <vt:r8>940000</vt:r8>
  </property>
  <property fmtid="{D5CDD505-2E9C-101B-9397-08002B2CF9AE}" pid="11" name="MediaServiceImageTags">
    <vt:lpwstr/>
  </property>
</Properties>
</file>