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8" r:id="rId5"/>
    <p:sldMasterId id="2147483696" r:id="rId6"/>
    <p:sldMasterId id="2147483721" r:id="rId7"/>
    <p:sldMasterId id="2147483684" r:id="rId8"/>
    <p:sldMasterId id="2147483733" r:id="rId9"/>
  </p:sldMasterIdLst>
  <p:sldIdLst>
    <p:sldId id="256" r:id="rId10"/>
    <p:sldId id="263" r:id="rId11"/>
    <p:sldId id="287" r:id="rId12"/>
    <p:sldId id="288" r:id="rId13"/>
    <p:sldId id="257" r:id="rId14"/>
    <p:sldId id="258" r:id="rId15"/>
    <p:sldId id="289" r:id="rId16"/>
    <p:sldId id="290" r:id="rId17"/>
    <p:sldId id="259" r:id="rId18"/>
    <p:sldId id="261" r:id="rId19"/>
    <p:sldId id="260" r:id="rId20"/>
    <p:sldId id="26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915926-E016-4937-B7D3-D8C04FDE3EDB}" v="1" dt="2024-01-29T11:02:17.4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Bjorck" userId="f524ff40-0bb6-4b42-9fdc-f7aeff764f92" providerId="ADAL" clId="{5E915926-E016-4937-B7D3-D8C04FDE3EDB}"/>
    <pc:docChg chg="custSel modSld modMainMaster">
      <pc:chgData name="Charlotte Bjorck" userId="f524ff40-0bb6-4b42-9fdc-f7aeff764f92" providerId="ADAL" clId="{5E915926-E016-4937-B7D3-D8C04FDE3EDB}" dt="2024-01-29T13:13:41.454" v="13" actId="1076"/>
      <pc:docMkLst>
        <pc:docMk/>
      </pc:docMkLst>
      <pc:sldChg chg="addSp delSp modSp mod">
        <pc:chgData name="Charlotte Bjorck" userId="f524ff40-0bb6-4b42-9fdc-f7aeff764f92" providerId="ADAL" clId="{5E915926-E016-4937-B7D3-D8C04FDE3EDB}" dt="2024-01-29T13:13:41.454" v="13" actId="1076"/>
        <pc:sldMkLst>
          <pc:docMk/>
          <pc:sldMk cId="1930087273" sldId="256"/>
        </pc:sldMkLst>
        <pc:spChg chg="mod">
          <ac:chgData name="Charlotte Bjorck" userId="f524ff40-0bb6-4b42-9fdc-f7aeff764f92" providerId="ADAL" clId="{5E915926-E016-4937-B7D3-D8C04FDE3EDB}" dt="2024-01-29T13:13:35.680" v="10" actId="20577"/>
          <ac:spMkLst>
            <pc:docMk/>
            <pc:sldMk cId="1930087273" sldId="256"/>
            <ac:spMk id="4" creationId="{DD909DFE-E748-4219-B08F-052490C65C33}"/>
          </ac:spMkLst>
        </pc:spChg>
        <pc:spChg chg="del">
          <ac:chgData name="Charlotte Bjorck" userId="f524ff40-0bb6-4b42-9fdc-f7aeff764f92" providerId="ADAL" clId="{5E915926-E016-4937-B7D3-D8C04FDE3EDB}" dt="2024-01-29T13:13:38.783" v="11" actId="478"/>
          <ac:spMkLst>
            <pc:docMk/>
            <pc:sldMk cId="1930087273" sldId="256"/>
            <ac:spMk id="5" creationId="{825C6CF7-E262-4464-82E5-0EB259FFB002}"/>
          </ac:spMkLst>
        </pc:spChg>
        <pc:spChg chg="add del mod">
          <ac:chgData name="Charlotte Bjorck" userId="f524ff40-0bb6-4b42-9fdc-f7aeff764f92" providerId="ADAL" clId="{5E915926-E016-4937-B7D3-D8C04FDE3EDB}" dt="2024-01-29T13:13:40.255" v="12" actId="478"/>
          <ac:spMkLst>
            <pc:docMk/>
            <pc:sldMk cId="1930087273" sldId="256"/>
            <ac:spMk id="6" creationId="{7EA8F04F-33B2-55EB-52CA-50CE19A648FA}"/>
          </ac:spMkLst>
        </pc:spChg>
        <pc:picChg chg="mod">
          <ac:chgData name="Charlotte Bjorck" userId="f524ff40-0bb6-4b42-9fdc-f7aeff764f92" providerId="ADAL" clId="{5E915926-E016-4937-B7D3-D8C04FDE3EDB}" dt="2024-01-29T13:13:41.454" v="13" actId="1076"/>
          <ac:picMkLst>
            <pc:docMk/>
            <pc:sldMk cId="1930087273" sldId="256"/>
            <ac:picMk id="3" creationId="{BFB8278F-65E0-4921-973D-3114B3488A6C}"/>
          </ac:picMkLst>
        </pc:picChg>
      </pc:sldChg>
      <pc:sldMasterChg chg="modSldLayout">
        <pc:chgData name="Charlotte Bjorck" userId="f524ff40-0bb6-4b42-9fdc-f7aeff764f92" providerId="ADAL" clId="{5E915926-E016-4937-B7D3-D8C04FDE3EDB}" dt="2024-01-29T11:02:20.278" v="7" actId="1076"/>
        <pc:sldMasterMkLst>
          <pc:docMk/>
          <pc:sldMasterMk cId="4062149966" sldId="2147483648"/>
        </pc:sldMasterMkLst>
        <pc:sldLayoutChg chg="delSp mod">
          <pc:chgData name="Charlotte Bjorck" userId="f524ff40-0bb6-4b42-9fdc-f7aeff764f92" providerId="ADAL" clId="{5E915926-E016-4937-B7D3-D8C04FDE3EDB}" dt="2024-01-29T11:02:05.678" v="1" actId="478"/>
          <pc:sldLayoutMkLst>
            <pc:docMk/>
            <pc:sldMasterMk cId="4062149966" sldId="2147483648"/>
            <pc:sldLayoutMk cId="590278370" sldId="2147483649"/>
          </pc:sldLayoutMkLst>
          <pc:picChg chg="del">
            <ac:chgData name="Charlotte Bjorck" userId="f524ff40-0bb6-4b42-9fdc-f7aeff764f92" providerId="ADAL" clId="{5E915926-E016-4937-B7D3-D8C04FDE3EDB}" dt="2024-01-29T11:02:05.678" v="1" actId="478"/>
            <ac:picMkLst>
              <pc:docMk/>
              <pc:sldMasterMk cId="4062149966" sldId="2147483648"/>
              <pc:sldLayoutMk cId="590278370" sldId="2147483649"/>
              <ac:picMk id="17" creationId="{44E3C61E-9F3C-455F-B668-93570013064F}"/>
            </ac:picMkLst>
          </pc:picChg>
        </pc:sldLayoutChg>
        <pc:sldLayoutChg chg="delSp modSp mod">
          <pc:chgData name="Charlotte Bjorck" userId="f524ff40-0bb6-4b42-9fdc-f7aeff764f92" providerId="ADAL" clId="{5E915926-E016-4937-B7D3-D8C04FDE3EDB}" dt="2024-01-29T11:02:15.245" v="5" actId="1076"/>
          <pc:sldLayoutMkLst>
            <pc:docMk/>
            <pc:sldMasterMk cId="4062149966" sldId="2147483648"/>
            <pc:sldLayoutMk cId="3223485884" sldId="2147483650"/>
          </pc:sldLayoutMkLst>
          <pc:picChg chg="del">
            <ac:chgData name="Charlotte Bjorck" userId="f524ff40-0bb6-4b42-9fdc-f7aeff764f92" providerId="ADAL" clId="{5E915926-E016-4937-B7D3-D8C04FDE3EDB}" dt="2024-01-29T11:02:11.678" v="4" actId="478"/>
            <ac:picMkLst>
              <pc:docMk/>
              <pc:sldMasterMk cId="4062149966" sldId="2147483648"/>
              <pc:sldLayoutMk cId="3223485884" sldId="2147483650"/>
              <ac:picMk id="13" creationId="{51DF5FBD-718F-47F1-A5A0-17F52AABB0A6}"/>
            </ac:picMkLst>
          </pc:picChg>
          <pc:picChg chg="mod">
            <ac:chgData name="Charlotte Bjorck" userId="f524ff40-0bb6-4b42-9fdc-f7aeff764f92" providerId="ADAL" clId="{5E915926-E016-4937-B7D3-D8C04FDE3EDB}" dt="2024-01-29T11:02:15.245" v="5" actId="1076"/>
            <ac:picMkLst>
              <pc:docMk/>
              <pc:sldMasterMk cId="4062149966" sldId="2147483648"/>
              <pc:sldLayoutMk cId="3223485884" sldId="2147483650"/>
              <ac:picMk id="16" creationId="{E35CF1E1-A3C0-415D-9C9D-90106DFBC274}"/>
            </ac:picMkLst>
          </pc:picChg>
        </pc:sldLayoutChg>
        <pc:sldLayoutChg chg="addSp delSp modSp mod">
          <pc:chgData name="Charlotte Bjorck" userId="f524ff40-0bb6-4b42-9fdc-f7aeff764f92" providerId="ADAL" clId="{5E915926-E016-4937-B7D3-D8C04FDE3EDB}" dt="2024-01-29T11:02:20.278" v="7" actId="1076"/>
          <pc:sldLayoutMkLst>
            <pc:docMk/>
            <pc:sldMasterMk cId="4062149966" sldId="2147483648"/>
            <pc:sldLayoutMk cId="2072214486" sldId="2147483651"/>
          </pc:sldLayoutMkLst>
          <pc:picChg chg="add mod">
            <ac:chgData name="Charlotte Bjorck" userId="f524ff40-0bb6-4b42-9fdc-f7aeff764f92" providerId="ADAL" clId="{5E915926-E016-4937-B7D3-D8C04FDE3EDB}" dt="2024-01-29T11:02:20.278" v="7" actId="1076"/>
            <ac:picMkLst>
              <pc:docMk/>
              <pc:sldMasterMk cId="4062149966" sldId="2147483648"/>
              <pc:sldLayoutMk cId="2072214486" sldId="2147483651"/>
              <ac:picMk id="3" creationId="{29E8C45D-8D4A-31AB-8AD0-831A39E7D285}"/>
            </ac:picMkLst>
          </pc:picChg>
          <pc:picChg chg="del">
            <ac:chgData name="Charlotte Bjorck" userId="f524ff40-0bb6-4b42-9fdc-f7aeff764f92" providerId="ADAL" clId="{5E915926-E016-4937-B7D3-D8C04FDE3EDB}" dt="2024-01-29T11:02:03.460" v="0" actId="478"/>
            <ac:picMkLst>
              <pc:docMk/>
              <pc:sldMasterMk cId="4062149966" sldId="2147483648"/>
              <pc:sldLayoutMk cId="2072214486" sldId="2147483651"/>
              <ac:picMk id="9" creationId="{C69A1FD5-907C-4BC8-AB54-4234734A3B4C}"/>
            </ac:picMkLst>
          </pc:picChg>
        </pc:sldLayoutChg>
        <pc:sldLayoutChg chg="delSp modSp mod">
          <pc:chgData name="Charlotte Bjorck" userId="f524ff40-0bb6-4b42-9fdc-f7aeff764f92" providerId="ADAL" clId="{5E915926-E016-4937-B7D3-D8C04FDE3EDB}" dt="2024-01-29T11:02:09.502" v="3" actId="1076"/>
          <pc:sldLayoutMkLst>
            <pc:docMk/>
            <pc:sldMasterMk cId="4062149966" sldId="2147483648"/>
            <pc:sldLayoutMk cId="2362183070" sldId="2147483720"/>
          </pc:sldLayoutMkLst>
          <pc:picChg chg="mod">
            <ac:chgData name="Charlotte Bjorck" userId="f524ff40-0bb6-4b42-9fdc-f7aeff764f92" providerId="ADAL" clId="{5E915926-E016-4937-B7D3-D8C04FDE3EDB}" dt="2024-01-29T11:02:09.502" v="3" actId="1076"/>
            <ac:picMkLst>
              <pc:docMk/>
              <pc:sldMasterMk cId="4062149966" sldId="2147483648"/>
              <pc:sldLayoutMk cId="2362183070" sldId="2147483720"/>
              <ac:picMk id="17" creationId="{1E4F6484-AF07-4726-B11D-F894CBE77D89}"/>
            </ac:picMkLst>
          </pc:picChg>
          <pc:picChg chg="del">
            <ac:chgData name="Charlotte Bjorck" userId="f524ff40-0bb6-4b42-9fdc-f7aeff764f92" providerId="ADAL" clId="{5E915926-E016-4937-B7D3-D8C04FDE3EDB}" dt="2024-01-29T11:02:07.677" v="2" actId="478"/>
            <ac:picMkLst>
              <pc:docMk/>
              <pc:sldMasterMk cId="4062149966" sldId="2147483648"/>
              <pc:sldLayoutMk cId="2362183070" sldId="2147483720"/>
              <ac:picMk id="18" creationId="{C894A192-CD39-4B28-BFEB-F9E5FA01F00B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E419-CFF3-45EB-9B4E-B9AE6214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F360E-F434-475E-A9EF-A6A41E06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548E-0B20-4EAC-93A5-F3692088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Sheffield City Council">
            <a:extLst>
              <a:ext uri="{FF2B5EF4-FFF2-40B4-BE49-F238E27FC236}">
                <a16:creationId xmlns:a16="http://schemas.microsoft.com/office/drawing/2014/main" id="{C724E30D-192F-4618-9D8D-33E9E4BE91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5978" y="2277885"/>
            <a:ext cx="1271102" cy="997723"/>
          </a:xfrm>
          <a:prstGeom prst="rect">
            <a:avLst/>
          </a:prstGeom>
        </p:spPr>
      </p:pic>
      <p:pic>
        <p:nvPicPr>
          <p:cNvPr id="2" name="Picture 1" descr="A picture containing text, graphics, graphic design, font&#10;&#10;Description automatically generated">
            <a:extLst>
              <a:ext uri="{FF2B5EF4-FFF2-40B4-BE49-F238E27FC236}">
                <a16:creationId xmlns:a16="http://schemas.microsoft.com/office/drawing/2014/main" id="{C9ABED93-076B-F809-4AC0-F0D66310CE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899" y="371861"/>
            <a:ext cx="5410201" cy="4809769"/>
          </a:xfrm>
          <a:prstGeom prst="rect">
            <a:avLst/>
          </a:prstGeom>
        </p:spPr>
      </p:pic>
      <p:pic>
        <p:nvPicPr>
          <p:cNvPr id="3" name="Picture 2" descr="See It Be It In Sheffield">
            <a:extLst>
              <a:ext uri="{FF2B5EF4-FFF2-40B4-BE49-F238E27FC236}">
                <a16:creationId xmlns:a16="http://schemas.microsoft.com/office/drawing/2014/main" id="{29E8C45D-8D4A-31AB-8AD0-831A39E7D2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0" r="6605"/>
          <a:stretch/>
        </p:blipFill>
        <p:spPr>
          <a:xfrm>
            <a:off x="344055" y="2685175"/>
            <a:ext cx="1711286" cy="74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14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513F4-31D6-46BE-B281-D1A066AE0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0244" y="365125"/>
            <a:ext cx="9025143" cy="132556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66494-2317-4170-9B76-A63D8095D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0245" y="1681163"/>
            <a:ext cx="428724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30026-9CC1-4EDA-80C8-3F719655C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30245" y="2505075"/>
            <a:ext cx="4287248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0DDE1B-9FA9-43E8-AF59-A1EDA3F8C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72748" y="1681163"/>
            <a:ext cx="4482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73909B-9DF3-4CB3-B124-E4C740A110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72748" y="2505075"/>
            <a:ext cx="4482640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7E7264-CB0E-4BA5-AC99-E9B239942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8033B5-9E18-458A-ADEE-82D20907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CAE98-6F5F-49C4-B7BC-2E16A220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913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D5E9A-0D76-40F1-A125-78F3269C2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9FE714-6489-4A3C-9C15-9928A562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48D51-0BE0-4DF0-A60A-2C1CD8502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169659-BB21-4E5E-B237-6AD97364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7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03E7BE-BF2F-4F5D-88C7-9CFA9AD8F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D4D3D-514F-4FA3-A9CB-AB1B3894F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78C10-BF8A-4188-980D-F46825F81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568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DCE72-2904-4C59-B0F7-9F1B0B448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460" y="457200"/>
            <a:ext cx="244756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34124-F688-4B86-8198-D2351C772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6507F-208A-41CF-8ABF-0543C6E54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40076"/>
            <a:ext cx="3932237" cy="35289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FE2FA-F644-4A45-B051-114B729F8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CF700-A4DE-42AB-89C6-F1394AD8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2EFE1-5438-402A-85FF-9054968F4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35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A0475-EDDB-4155-A8A2-8ADA21C6C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1084" y="457200"/>
            <a:ext cx="2490941" cy="1600200"/>
          </a:xfrm>
        </p:spPr>
        <p:txBody>
          <a:bodyPr anchor="b"/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380517-80B4-4A17-BC18-7F007EE69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5BEEB-C334-49E2-8686-E7D21C7B2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9574"/>
            <a:ext cx="3932237" cy="34994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73188-3C9A-4C47-AC17-E684BBFFB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BCEEF-F7F0-4221-9E67-01E7BA647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DC04F-1D9F-4F6C-8F7F-4CAAE314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584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E54D4-D96D-4E49-B559-2F0E58A5E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9F117-B5DA-45FE-8768-D1CF8E339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52D78-0989-4F28-B5B9-D34AD0E5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755C7-65FA-48A8-96AD-4E4E5CB63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CB06A-FA60-47AA-9AE6-E0F976E87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987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581F13-049A-4CEF-AC95-897A79F89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092092"/>
          </a:xfrm>
        </p:spPr>
        <p:txBody>
          <a:bodyPr vert="eaVert"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8AC593-1A0C-44CA-ADC5-4D78E7658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448232" y="365125"/>
            <a:ext cx="6124268" cy="509209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88654-645E-473B-B5D2-DD651FCB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FD265-1F08-496E-B842-CDBAE45E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94485-2865-4399-9ADA-2A0C47A1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288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726B-100F-46D5-BC7F-727A3B54A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7058" y="1122363"/>
            <a:ext cx="815094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A072C-06B0-4568-86BE-1AF98A9D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7058" y="3602038"/>
            <a:ext cx="815094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E419-CFF3-45EB-9B4E-B9AE6214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F360E-F434-475E-A9EF-A6A41E06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548E-0B20-4EAC-93A5-F3692088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006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81FBC-EE70-4180-884B-5B14E77C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6FE82-DC2B-46BD-819E-B58188D17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7EFA2-2682-4EE5-B656-4AA262DC5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B8376-60AF-4582-8CF3-C4AB0746D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98FCF-A20C-4BFD-84DB-A8087857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036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AD03-D116-4FBE-A8D0-79DFBFD0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226" y="717517"/>
            <a:ext cx="8840224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4E60F-561A-49FB-8038-AE8215FC4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7226" y="3597242"/>
            <a:ext cx="884022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C584F-5A9E-41C1-A3AD-1EE7B6592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1A130-B418-42A4-B1C8-E045CAE86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972F0-C0AD-4667-9570-C831F85D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58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726B-100F-46D5-BC7F-727A3B54A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122362"/>
            <a:ext cx="5719589" cy="347684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7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A072C-06B0-4568-86BE-1AF98A9D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870174"/>
            <a:ext cx="5719589" cy="1143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A12604C-AF96-4A18-B911-487B6C20387D}"/>
              </a:ext>
            </a:extLst>
          </p:cNvPr>
          <p:cNvGrpSpPr/>
          <p:nvPr userDrawn="1"/>
        </p:nvGrpSpPr>
        <p:grpSpPr>
          <a:xfrm>
            <a:off x="376411" y="5578264"/>
            <a:ext cx="4287063" cy="816836"/>
            <a:chOff x="3678905" y="4817011"/>
            <a:chExt cx="4688679" cy="893358"/>
          </a:xfrm>
        </p:grpSpPr>
        <p:pic>
          <p:nvPicPr>
            <p:cNvPr id="18" name="Picture 17" descr="Sheffield City Council">
              <a:extLst>
                <a:ext uri="{FF2B5EF4-FFF2-40B4-BE49-F238E27FC236}">
                  <a16:creationId xmlns:a16="http://schemas.microsoft.com/office/drawing/2014/main" id="{F4427F84-148D-44F2-BA39-A06DDC8FD8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30177" y="4817587"/>
              <a:ext cx="1137407" cy="892782"/>
            </a:xfrm>
            <a:prstGeom prst="rect">
              <a:avLst/>
            </a:prstGeom>
          </p:spPr>
        </p:pic>
        <p:pic>
          <p:nvPicPr>
            <p:cNvPr id="19" name="Picture 18" descr="See It Be It In Sheffield">
              <a:extLst>
                <a:ext uri="{FF2B5EF4-FFF2-40B4-BE49-F238E27FC236}">
                  <a16:creationId xmlns:a16="http://schemas.microsoft.com/office/drawing/2014/main" id="{B2E5814C-F1DA-42D1-9143-86204EE571B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0" r="6605"/>
            <a:stretch/>
          </p:blipFill>
          <p:spPr>
            <a:xfrm>
              <a:off x="3678905" y="4817011"/>
              <a:ext cx="1711286" cy="743825"/>
            </a:xfrm>
            <a:prstGeom prst="rect">
              <a:avLst/>
            </a:prstGeom>
          </p:spPr>
        </p:pic>
      </p:grpSp>
      <p:pic>
        <p:nvPicPr>
          <p:cNvPr id="4" name="Picture 3" descr="A picture containing text, graphics, graphic design, font&#10;&#10;Description automatically generated">
            <a:extLst>
              <a:ext uri="{FF2B5EF4-FFF2-40B4-BE49-F238E27FC236}">
                <a16:creationId xmlns:a16="http://schemas.microsoft.com/office/drawing/2014/main" id="{D212A2BA-9C0D-2E33-59EC-740344D1BB7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88" y="802869"/>
            <a:ext cx="4575051" cy="406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78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5878-F3BB-484D-BA3E-B6C34955E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8" y="365125"/>
            <a:ext cx="9270459" cy="18667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44AB0-BD65-48B8-ABE9-23BC65E93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89239"/>
            <a:ext cx="5181600" cy="3466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DB002-20C5-42F3-ABD6-B34789426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89239"/>
            <a:ext cx="5181600" cy="3466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0F88E-DB57-4085-B4A0-1053621EF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7024F-2416-4A9E-8C1F-365BEFD2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F7381-4676-4449-889D-4E66D509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739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513F4-31D6-46BE-B281-D1A066AE0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924" y="365125"/>
            <a:ext cx="91234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66494-2317-4170-9B76-A63D8095D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1923" y="1681163"/>
            <a:ext cx="428686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30026-9CC1-4EDA-80C8-3F719655C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31923" y="2505075"/>
            <a:ext cx="4286864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0DDE1B-9FA9-43E8-AF59-A1EDA3F8C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36774" y="1681163"/>
            <a:ext cx="47186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73909B-9DF3-4CB3-B124-E4C740A110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36774" y="2505075"/>
            <a:ext cx="4718613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7E7264-CB0E-4BA5-AC99-E9B239942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8033B5-9E18-458A-ADEE-82D20907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CAE98-6F5F-49C4-B7BC-2E16A220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598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D5E9A-0D76-40F1-A125-78F3269C2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9FE714-6489-4A3C-9C15-9928A562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48D51-0BE0-4DF0-A60A-2C1CD8502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169659-BB21-4E5E-B237-6AD97364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3464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03E7BE-BF2F-4F5D-88C7-9CFA9AD8F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D4D3D-514F-4FA3-A9CB-AB1B3894F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78C10-BF8A-4188-980D-F46825F81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4195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DCE72-2904-4C59-B0F7-9F1B0B448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460" y="457200"/>
            <a:ext cx="244756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34124-F688-4B86-8198-D2351C772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6507F-208A-41CF-8ABF-0543C6E54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24459" y="2340076"/>
            <a:ext cx="2447566" cy="35289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FE2FA-F644-4A45-B051-114B729F8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CF700-A4DE-42AB-89C6-F1394AD8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2EFE1-5438-402A-85FF-9054968F4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516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A0475-EDDB-4155-A8A2-8ADA21C6C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1084" y="457200"/>
            <a:ext cx="249094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380517-80B4-4A17-BC18-7F007EE69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5BEEB-C334-49E2-8686-E7D21C7B2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1084" y="2369574"/>
            <a:ext cx="2490941" cy="34994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73188-3C9A-4C47-AC17-E684BBFFB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BCEEF-F7F0-4221-9E67-01E7BA647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DC04F-1D9F-4F6C-8F7F-4CAAE314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5115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E54D4-D96D-4E49-B559-2F0E58A5E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9F117-B5DA-45FE-8768-D1CF8E339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52D78-0989-4F28-B5B9-D34AD0E5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755C7-65FA-48A8-96AD-4E4E5CB63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CB06A-FA60-47AA-9AE6-E0F976E87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1116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581F13-049A-4CEF-AC95-897A79F89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8AC593-1A0C-44CA-ADC5-4D78E7658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448232" y="365125"/>
            <a:ext cx="6124268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88654-645E-473B-B5D2-DD651FCB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FD265-1F08-496E-B842-CDBAE45E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94485-2865-4399-9ADA-2A0C47A1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2834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726B-100F-46D5-BC7F-727A3B54A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7058" y="1122363"/>
            <a:ext cx="815094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A072C-06B0-4568-86BE-1AF98A9D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7058" y="3602038"/>
            <a:ext cx="815094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E419-CFF3-45EB-9B4E-B9AE6214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F360E-F434-475E-A9EF-A6A41E06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548E-0B20-4EAC-93A5-F3692088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1419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81FBC-EE70-4180-884B-5B14E77C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6FE82-DC2B-46BD-819E-B58188D17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7EFA2-2682-4EE5-B656-4AA262DC5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B8376-60AF-4582-8CF3-C4AB0746D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98FCF-A20C-4BFD-84DB-A8087857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519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726B-100F-46D5-BC7F-727A3B54A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122362"/>
            <a:ext cx="5719589" cy="347684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7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A072C-06B0-4568-86BE-1AF98A9D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870174"/>
            <a:ext cx="5719589" cy="1143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7" name="Picture 16" descr="Sheffield City Council">
            <a:extLst>
              <a:ext uri="{FF2B5EF4-FFF2-40B4-BE49-F238E27FC236}">
                <a16:creationId xmlns:a16="http://schemas.microsoft.com/office/drawing/2014/main" id="{1E4F6484-AF07-4726-B11D-F894CBE77D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8972" y="5441674"/>
            <a:ext cx="1137407" cy="892782"/>
          </a:xfrm>
          <a:prstGeom prst="rect">
            <a:avLst/>
          </a:prstGeom>
        </p:spPr>
      </p:pic>
      <p:pic>
        <p:nvPicPr>
          <p:cNvPr id="4" name="Picture 3" descr="A picture containing text, graphics, graphic design, font&#10;&#10;Description automatically generated">
            <a:extLst>
              <a:ext uri="{FF2B5EF4-FFF2-40B4-BE49-F238E27FC236}">
                <a16:creationId xmlns:a16="http://schemas.microsoft.com/office/drawing/2014/main" id="{B3E07C85-E141-791B-F551-ADE0660BEB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88" y="802869"/>
            <a:ext cx="4575051" cy="406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830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AD03-D116-4FBE-A8D0-79DFBFD0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226" y="717517"/>
            <a:ext cx="8840224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4E60F-561A-49FB-8038-AE8215FC4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7226" y="3597242"/>
            <a:ext cx="884022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C584F-5A9E-41C1-A3AD-1EE7B6592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1A130-B418-42A4-B1C8-E045CAE86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972F0-C0AD-4667-9570-C831F85D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8405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5878-F3BB-484D-BA3E-B6C34955E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8" y="365125"/>
            <a:ext cx="9270459" cy="18667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44AB0-BD65-48B8-ABE9-23BC65E93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89239"/>
            <a:ext cx="5181600" cy="3466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DB002-20C5-42F3-ABD6-B34789426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89239"/>
            <a:ext cx="5181600" cy="3466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0F88E-DB57-4085-B4A0-1053621EF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7024F-2416-4A9E-8C1F-365BEFD2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F7381-4676-4449-889D-4E66D509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3618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513F4-31D6-46BE-B281-D1A066AE0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924" y="365125"/>
            <a:ext cx="91234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66494-2317-4170-9B76-A63D8095D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1923" y="1681163"/>
            <a:ext cx="428686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30026-9CC1-4EDA-80C8-3F719655C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31923" y="2505075"/>
            <a:ext cx="4286864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0DDE1B-9FA9-43E8-AF59-A1EDA3F8C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36774" y="1681163"/>
            <a:ext cx="47186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73909B-9DF3-4CB3-B124-E4C740A110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36774" y="2505075"/>
            <a:ext cx="4718613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7E7264-CB0E-4BA5-AC99-E9B239942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8033B5-9E18-458A-ADEE-82D20907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CAE98-6F5F-49C4-B7BC-2E16A220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783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D5E9A-0D76-40F1-A125-78F3269C2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9FE714-6489-4A3C-9C15-9928A562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48D51-0BE0-4DF0-A60A-2C1CD8502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169659-BB21-4E5E-B237-6AD97364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2910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03E7BE-BF2F-4F5D-88C7-9CFA9AD8F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D4D3D-514F-4FA3-A9CB-AB1B3894F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78C10-BF8A-4188-980D-F46825F81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0725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DCE72-2904-4C59-B0F7-9F1B0B448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460" y="457200"/>
            <a:ext cx="244756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34124-F688-4B86-8198-D2351C772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6507F-208A-41CF-8ABF-0543C6E54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24459" y="2340076"/>
            <a:ext cx="2447566" cy="35289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FE2FA-F644-4A45-B051-114B729F8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CF700-A4DE-42AB-89C6-F1394AD8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2EFE1-5438-402A-85FF-9054968F4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0563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A0475-EDDB-4155-A8A2-8ADA21C6C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1084" y="457200"/>
            <a:ext cx="249094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380517-80B4-4A17-BC18-7F007EE69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5BEEB-C334-49E2-8686-E7D21C7B2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1084" y="2369574"/>
            <a:ext cx="2490941" cy="34994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73188-3C9A-4C47-AC17-E684BBFFB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BCEEF-F7F0-4221-9E67-01E7BA647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DC04F-1D9F-4F6C-8F7F-4CAAE314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3649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E54D4-D96D-4E49-B559-2F0E58A5E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9F117-B5DA-45FE-8768-D1CF8E339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52D78-0989-4F28-B5B9-D34AD0E5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755C7-65FA-48A8-96AD-4E4E5CB63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CB06A-FA60-47AA-9AE6-E0F976E87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9997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581F13-049A-4CEF-AC95-897A79F89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8AC593-1A0C-44CA-ADC5-4D78E7658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448232" y="365125"/>
            <a:ext cx="6124268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88654-645E-473B-B5D2-DD651FCB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FD265-1F08-496E-B842-CDBAE45E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94485-2865-4399-9ADA-2A0C47A1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9423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726B-100F-46D5-BC7F-727A3B54A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A072C-06B0-4568-86BE-1AF98A9D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E419-CFF3-45EB-9B4E-B9AE6214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F360E-F434-475E-A9EF-A6A41E06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548E-0B20-4EAC-93A5-F3692088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955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E419-CFF3-45EB-9B4E-B9AE6214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F360E-F434-475E-A9EF-A6A41E06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548E-0B20-4EAC-93A5-F3692088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6F93BFA-87C4-4205-B475-E6FB100CD331}"/>
              </a:ext>
            </a:extLst>
          </p:cNvPr>
          <p:cNvGrpSpPr/>
          <p:nvPr userDrawn="1"/>
        </p:nvGrpSpPr>
        <p:grpSpPr>
          <a:xfrm>
            <a:off x="8610600" y="445612"/>
            <a:ext cx="3196955" cy="892782"/>
            <a:chOff x="5170629" y="4817587"/>
            <a:chExt cx="3196955" cy="892782"/>
          </a:xfrm>
        </p:grpSpPr>
        <p:pic>
          <p:nvPicPr>
            <p:cNvPr id="15" name="Picture 14" descr="Sheffield City Council">
              <a:extLst>
                <a:ext uri="{FF2B5EF4-FFF2-40B4-BE49-F238E27FC236}">
                  <a16:creationId xmlns:a16="http://schemas.microsoft.com/office/drawing/2014/main" id="{57A3497F-26DE-4336-85BF-1DE661A237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30177" y="4817587"/>
              <a:ext cx="1137407" cy="892782"/>
            </a:xfrm>
            <a:prstGeom prst="rect">
              <a:avLst/>
            </a:prstGeom>
          </p:spPr>
        </p:pic>
        <p:pic>
          <p:nvPicPr>
            <p:cNvPr id="16" name="Picture 15" descr="See It Be It In Sheffield">
              <a:extLst>
                <a:ext uri="{FF2B5EF4-FFF2-40B4-BE49-F238E27FC236}">
                  <a16:creationId xmlns:a16="http://schemas.microsoft.com/office/drawing/2014/main" id="{E35CF1E1-A3C0-415D-9C9D-90106DFBC27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0" r="6605"/>
            <a:stretch/>
          </p:blipFill>
          <p:spPr>
            <a:xfrm>
              <a:off x="5170629" y="4868280"/>
              <a:ext cx="1711286" cy="743825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1A532DAB-136F-4498-8D5A-59CBA899B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399" y="1967863"/>
            <a:ext cx="5410201" cy="3347087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7" name="Picture 6" descr="A picture containing text, graphics, graphic design, font&#10;&#10;Description automatically generated">
            <a:extLst>
              <a:ext uri="{FF2B5EF4-FFF2-40B4-BE49-F238E27FC236}">
                <a16:creationId xmlns:a16="http://schemas.microsoft.com/office/drawing/2014/main" id="{CA3E13B6-E96F-21DC-714F-71FD76B736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06" y="868218"/>
            <a:ext cx="4862236" cy="432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4858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81FBC-EE70-4180-884B-5B14E77C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6FE82-DC2B-46BD-819E-B58188D17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7EFA2-2682-4EE5-B656-4AA262DC5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B8376-60AF-4582-8CF3-C4AB0746D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98FCF-A20C-4BFD-84DB-A8087857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5454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AD03-D116-4FBE-A8D0-79DFBFD0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751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4E60F-561A-49FB-8038-AE8215FC4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9724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C584F-5A9E-41C1-A3AD-1EE7B6592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1A130-B418-42A4-B1C8-E045CAE86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972F0-C0AD-4667-9570-C831F85D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8168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5878-F3BB-484D-BA3E-B6C34955E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44AB0-BD65-48B8-ABE9-23BC65E93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304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DB002-20C5-42F3-ABD6-B34789426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304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0F88E-DB57-4085-B4A0-1053621EF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7024F-2416-4A9E-8C1F-365BEFD2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F7381-4676-4449-889D-4E66D509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2611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513F4-31D6-46BE-B281-D1A066AE0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66494-2317-4170-9B76-A63D8095D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30026-9CC1-4EDA-80C8-3F719655C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0DDE1B-9FA9-43E8-AF59-A1EDA3F8C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73909B-9DF3-4CB3-B124-E4C740A110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7E7264-CB0E-4BA5-AC99-E9B239942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8033B5-9E18-458A-ADEE-82D20907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CAE98-6F5F-49C4-B7BC-2E16A220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4855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D5E9A-0D76-40F1-A125-78F3269C2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9FE714-6489-4A3C-9C15-9928A562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48D51-0BE0-4DF0-A60A-2C1CD8502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169659-BB21-4E5E-B237-6AD97364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5675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03E7BE-BF2F-4F5D-88C7-9CFA9AD8F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D4D3D-514F-4FA3-A9CB-AB1B3894F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78C10-BF8A-4188-980D-F46825F81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4627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DCE72-2904-4C59-B0F7-9F1B0B448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34124-F688-4B86-8198-D2351C772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6507F-208A-41CF-8ABF-0543C6E54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FE2FA-F644-4A45-B051-114B729F8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CF700-A4DE-42AB-89C6-F1394AD8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2EFE1-5438-402A-85FF-9054968F4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3531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A0475-EDDB-4155-A8A2-8ADA21C6C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380517-80B4-4A17-BC18-7F007EE69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5BEEB-C334-49E2-8686-E7D21C7B2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73188-3C9A-4C47-AC17-E684BBFFB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BCEEF-F7F0-4221-9E67-01E7BA647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DC04F-1D9F-4F6C-8F7F-4CAAE314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0691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E54D4-D96D-4E49-B559-2F0E58A5E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9F117-B5DA-45FE-8768-D1CF8E339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52D78-0989-4F28-B5B9-D34AD0E5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755C7-65FA-48A8-96AD-4E4E5CB63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CB06A-FA60-47AA-9AE6-E0F976E87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7037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581F13-049A-4CEF-AC95-897A79F89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8AC593-1A0C-44CA-ADC5-4D78E7658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88654-645E-473B-B5D2-DD651FCB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FD265-1F08-496E-B842-CDBAE45E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94485-2865-4399-9ADA-2A0C47A1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276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81FBC-EE70-4180-884B-5B14E77C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6FE82-DC2B-46BD-819E-B58188D17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7EFA2-2682-4EE5-B656-4AA262DC5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B8376-60AF-4582-8CF3-C4AB0746D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98FCF-A20C-4BFD-84DB-A8087857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4320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726B-100F-46D5-BC7F-727A3B54A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A072C-06B0-4568-86BE-1AF98A9D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E419-CFF3-45EB-9B4E-B9AE6214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F360E-F434-475E-A9EF-A6A41E06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548E-0B20-4EAC-93A5-F3692088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4628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81FBC-EE70-4180-884B-5B14E77C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6FE82-DC2B-46BD-819E-B58188D17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7EFA2-2682-4EE5-B656-4AA262DC5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B8376-60AF-4582-8CF3-C4AB0746D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98FCF-A20C-4BFD-84DB-A8087857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5526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AD03-D116-4FBE-A8D0-79DFBFD0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751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4E60F-561A-49FB-8038-AE8215FC4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9724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C584F-5A9E-41C1-A3AD-1EE7B6592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1A130-B418-42A4-B1C8-E045CAE86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972F0-C0AD-4667-9570-C831F85D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6749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5878-F3BB-484D-BA3E-B6C34955E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44AB0-BD65-48B8-ABE9-23BC65E93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304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DB002-20C5-42F3-ABD6-B34789426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304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0F88E-DB57-4085-B4A0-1053621EF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7024F-2416-4A9E-8C1F-365BEFD2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F7381-4676-4449-889D-4E66D509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0993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513F4-31D6-46BE-B281-D1A066AE0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66494-2317-4170-9B76-A63D8095D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30026-9CC1-4EDA-80C8-3F719655C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0DDE1B-9FA9-43E8-AF59-A1EDA3F8C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73909B-9DF3-4CB3-B124-E4C740A110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7E7264-CB0E-4BA5-AC99-E9B239942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8033B5-9E18-458A-ADEE-82D20907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CAE98-6F5F-49C4-B7BC-2E16A220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4469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D5E9A-0D76-40F1-A125-78F3269C2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9FE714-6489-4A3C-9C15-9928A562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48D51-0BE0-4DF0-A60A-2C1CD8502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169659-BB21-4E5E-B237-6AD97364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6750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03E7BE-BF2F-4F5D-88C7-9CFA9AD8F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D4D3D-514F-4FA3-A9CB-AB1B3894F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78C10-BF8A-4188-980D-F46825F81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834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DCE72-2904-4C59-B0F7-9F1B0B448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34124-F688-4B86-8198-D2351C772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6507F-208A-41CF-8ABF-0543C6E54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FE2FA-F644-4A45-B051-114B729F8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CF700-A4DE-42AB-89C6-F1394AD8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2EFE1-5438-402A-85FF-9054968F4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6975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A0475-EDDB-4155-A8A2-8ADA21C6C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380517-80B4-4A17-BC18-7F007EE69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5BEEB-C334-49E2-8686-E7D21C7B2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73188-3C9A-4C47-AC17-E684BBFFB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BCEEF-F7F0-4221-9E67-01E7BA647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DC04F-1D9F-4F6C-8F7F-4CAAE314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7100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E54D4-D96D-4E49-B559-2F0E58A5E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9F117-B5DA-45FE-8768-D1CF8E339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52D78-0989-4F28-B5B9-D34AD0E5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755C7-65FA-48A8-96AD-4E4E5CB63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CB06A-FA60-47AA-9AE6-E0F976E87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92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726B-100F-46D5-BC7F-727A3B54A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7058" y="1122363"/>
            <a:ext cx="8150942" cy="2387600"/>
          </a:xfrm>
        </p:spPr>
        <p:txBody>
          <a:bodyPr anchor="b"/>
          <a:lstStyle>
            <a:lvl1pPr algn="ctr">
              <a:defRPr sz="60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A072C-06B0-4568-86BE-1AF98A9D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7058" y="3602038"/>
            <a:ext cx="815094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E419-CFF3-45EB-9B4E-B9AE6214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F360E-F434-475E-A9EF-A6A41E06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548E-0B20-4EAC-93A5-F3692088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7999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581F13-049A-4CEF-AC95-897A79F89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8AC593-1A0C-44CA-ADC5-4D78E7658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88654-645E-473B-B5D2-DD651FCB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FD265-1F08-496E-B842-CDBAE45E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94485-2865-4399-9ADA-2A0C47A1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238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81FBC-EE70-4180-884B-5B14E77C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6FE82-DC2B-46BD-819E-B58188D17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7EFA2-2682-4EE5-B656-4AA262DC5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B8376-60AF-4582-8CF3-C4AB0746D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98FCF-A20C-4BFD-84DB-A8087857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92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AD03-D116-4FBE-A8D0-79DFBFD0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226" y="717517"/>
            <a:ext cx="8840224" cy="2852737"/>
          </a:xfrm>
        </p:spPr>
        <p:txBody>
          <a:bodyPr anchor="b"/>
          <a:lstStyle>
            <a:lvl1pPr>
              <a:defRPr sz="60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4E60F-561A-49FB-8038-AE8215FC4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7226" y="3597242"/>
            <a:ext cx="884022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C584F-5A9E-41C1-A3AD-1EE7B6592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1A130-B418-42A4-B1C8-E045CAE86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972F0-C0AD-4667-9570-C831F85D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288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5878-F3BB-484D-BA3E-B6C34955E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8" y="365125"/>
            <a:ext cx="9270459" cy="18667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44AB0-BD65-48B8-ABE9-23BC65E93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89239"/>
            <a:ext cx="5181600" cy="3466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DB002-20C5-42F3-ABD6-B34789426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89239"/>
            <a:ext cx="5181600" cy="3466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0F88E-DB57-4085-B4A0-1053621EF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7024F-2416-4A9E-8C1F-365BEFD2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F7381-4676-4449-889D-4E66D509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110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6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2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FD233-DB76-4E59-9837-28CC82B01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CDFACD6B-B89C-4938-B01D-D386274AFDAC}" type="datetimeFigureOut">
              <a:rPr lang="en-GB" smtClean="0"/>
              <a:pPr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7B06C-3422-4475-9EC2-604A5FBE2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FF8A0-2955-43A6-AA56-2AEE057D4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B0A0FBE-C3A7-4413-BD78-EED5C08BD1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149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720" r:id="rId3"/>
    <p:sldLayoutId id="2147483650" r:id="rId4"/>
    <p:sldLayoutId id="214748374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645C13-9926-4400-85FE-924290E55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8" y="365125"/>
            <a:ext cx="92704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8699B-2F91-419C-B7C9-F7AFE69A3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0008" y="1825626"/>
            <a:ext cx="9270459" cy="3641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FD233-DB76-4E59-9837-28CC82B01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CDFACD6B-B89C-4938-B01D-D386274AFDAC}" type="datetimeFigureOut">
              <a:rPr lang="en-GB" smtClean="0"/>
              <a:pPr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7B06C-3422-4475-9EC2-604A5FBE2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FF8A0-2955-43A6-AA56-2AEE057D4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B0A0FBE-C3A7-4413-BD78-EED5C08BD17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A picture containing text, graphics, graphic design, font&#10;&#10;Description automatically generated">
            <a:extLst>
              <a:ext uri="{FF2B5EF4-FFF2-40B4-BE49-F238E27FC236}">
                <a16:creationId xmlns:a16="http://schemas.microsoft.com/office/drawing/2014/main" id="{D55A75A6-F817-6EAE-0E41-8E044F11501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62" y="365125"/>
            <a:ext cx="1811129" cy="161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3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645C13-9926-4400-85FE-924290E55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8" y="365125"/>
            <a:ext cx="92704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8699B-2F91-419C-B7C9-F7AFE69A3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0008" y="1825626"/>
            <a:ext cx="9270459" cy="3528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FD233-DB76-4E59-9837-28CC82B01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CDFACD6B-B89C-4938-B01D-D386274AFDAC}" type="datetimeFigureOut">
              <a:rPr lang="en-GB" smtClean="0"/>
              <a:pPr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7B06C-3422-4475-9EC2-604A5FBE2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FF8A0-2955-43A6-AA56-2AEE057D4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B0A0FBE-C3A7-4413-BD78-EED5C08BD17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763EF57-3974-485A-B6D0-BB760CD2171E}"/>
              </a:ext>
            </a:extLst>
          </p:cNvPr>
          <p:cNvGrpSpPr/>
          <p:nvPr userDrawn="1"/>
        </p:nvGrpSpPr>
        <p:grpSpPr>
          <a:xfrm>
            <a:off x="452244" y="2366086"/>
            <a:ext cx="1413277" cy="2988413"/>
            <a:chOff x="363891" y="2431277"/>
            <a:chExt cx="1564703" cy="3308608"/>
          </a:xfrm>
        </p:grpSpPr>
        <p:pic>
          <p:nvPicPr>
            <p:cNvPr id="12" name="Picture 11" descr="Sheffield City Council">
              <a:extLst>
                <a:ext uri="{FF2B5EF4-FFF2-40B4-BE49-F238E27FC236}">
                  <a16:creationId xmlns:a16="http://schemas.microsoft.com/office/drawing/2014/main" id="{F1BF8FA9-A1E1-462C-A82A-8C5E51D115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4920" y="2431277"/>
              <a:ext cx="1271102" cy="997723"/>
            </a:xfrm>
            <a:prstGeom prst="rect">
              <a:avLst/>
            </a:prstGeom>
          </p:spPr>
        </p:pic>
        <p:pic>
          <p:nvPicPr>
            <p:cNvPr id="13" name="Picture 12" descr="European Union - European Social Fund">
              <a:extLst>
                <a:ext uri="{FF2B5EF4-FFF2-40B4-BE49-F238E27FC236}">
                  <a16:creationId xmlns:a16="http://schemas.microsoft.com/office/drawing/2014/main" id="{82CEB9B1-FB1E-4C5E-804D-5EBDEAD97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4921" y="3801977"/>
              <a:ext cx="1271102" cy="1264606"/>
            </a:xfrm>
            <a:prstGeom prst="rect">
              <a:avLst/>
            </a:prstGeom>
          </p:spPr>
        </p:pic>
        <p:pic>
          <p:nvPicPr>
            <p:cNvPr id="14" name="Picture 13" descr="See It Be It In Sheffield">
              <a:extLst>
                <a:ext uri="{FF2B5EF4-FFF2-40B4-BE49-F238E27FC236}">
                  <a16:creationId xmlns:a16="http://schemas.microsoft.com/office/drawing/2014/main" id="{DD58E9A7-89AB-43C5-838E-776E647CE43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0" t="18440" r="6605" b="15869"/>
            <a:stretch/>
          </p:blipFill>
          <p:spPr>
            <a:xfrm>
              <a:off x="363891" y="5293122"/>
              <a:ext cx="1564703" cy="446763"/>
            </a:xfrm>
            <a:prstGeom prst="rect">
              <a:avLst/>
            </a:prstGeom>
          </p:spPr>
        </p:pic>
      </p:grpSp>
      <p:pic>
        <p:nvPicPr>
          <p:cNvPr id="7" name="Picture 6" descr="A picture containing text, graphics, graphic design, font&#10;&#10;Description automatically generated">
            <a:extLst>
              <a:ext uri="{FF2B5EF4-FFF2-40B4-BE49-F238E27FC236}">
                <a16:creationId xmlns:a16="http://schemas.microsoft.com/office/drawing/2014/main" id="{A7826892-2E97-70E5-8760-F62FE185A9D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62" y="365125"/>
            <a:ext cx="2085174" cy="185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4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645C13-9926-4400-85FE-924290E55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8" y="365125"/>
            <a:ext cx="92704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8699B-2F91-419C-B7C9-F7AFE69A3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0008" y="1825626"/>
            <a:ext cx="9270459" cy="3621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FD233-DB76-4E59-9837-28CC82B01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CDFACD6B-B89C-4938-B01D-D386274AFDAC}" type="datetimeFigureOut">
              <a:rPr lang="en-GB" smtClean="0"/>
              <a:pPr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7B06C-3422-4475-9EC2-604A5FBE2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FF8A0-2955-43A6-AA56-2AEE057D4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B0A0FBE-C3A7-4413-BD78-EED5C08BD17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 descr="Sheffield City Council">
            <a:extLst>
              <a:ext uri="{FF2B5EF4-FFF2-40B4-BE49-F238E27FC236}">
                <a16:creationId xmlns:a16="http://schemas.microsoft.com/office/drawing/2014/main" id="{D4D444CE-299D-4E3A-A2E9-FA40DEE4329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920" y="2539998"/>
            <a:ext cx="1271102" cy="997723"/>
          </a:xfrm>
          <a:prstGeom prst="rect">
            <a:avLst/>
          </a:prstGeom>
        </p:spPr>
      </p:pic>
      <p:pic>
        <p:nvPicPr>
          <p:cNvPr id="10" name="Picture 9" descr="European Union - European Social Fund">
            <a:extLst>
              <a:ext uri="{FF2B5EF4-FFF2-40B4-BE49-F238E27FC236}">
                <a16:creationId xmlns:a16="http://schemas.microsoft.com/office/drawing/2014/main" id="{410F38D6-7ACD-408A-9535-56AC6BE370F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920" y="4038431"/>
            <a:ext cx="1271103" cy="1264606"/>
          </a:xfrm>
          <a:prstGeom prst="rect">
            <a:avLst/>
          </a:prstGeom>
        </p:spPr>
      </p:pic>
      <p:pic>
        <p:nvPicPr>
          <p:cNvPr id="7" name="Picture 6" descr="A picture containing text, graphics, graphic design, font&#10;&#10;Description automatically generated">
            <a:extLst>
              <a:ext uri="{FF2B5EF4-FFF2-40B4-BE49-F238E27FC236}">
                <a16:creationId xmlns:a16="http://schemas.microsoft.com/office/drawing/2014/main" id="{D82B6ADB-8A21-CBE3-48B7-047723B2C2C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62" y="365125"/>
            <a:ext cx="2085174" cy="185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0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645C13-9926-4400-85FE-924290E55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8699B-2F91-419C-B7C9-F7AFE69A3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3563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FD233-DB76-4E59-9837-28CC82B01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CDFACD6B-B89C-4938-B01D-D386274AFDAC}" type="datetimeFigureOut">
              <a:rPr lang="en-GB" smtClean="0"/>
              <a:pPr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7B06C-3422-4475-9EC2-604A5FBE2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FF8A0-2955-43A6-AA56-2AEE057D4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B0A0FBE-C3A7-4413-BD78-EED5C08BD1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06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645C13-9926-4400-85FE-924290E55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8699B-2F91-419C-B7C9-F7AFE69A3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93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FD233-DB76-4E59-9837-28CC82B01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CDFACD6B-B89C-4938-B01D-D386274AFDAC}" type="datetimeFigureOut">
              <a:rPr lang="en-GB" smtClean="0"/>
              <a:pPr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7B06C-3422-4475-9EC2-604A5FBE2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FF8A0-2955-43A6-AA56-2AEE057D4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B0A0FBE-C3A7-4413-BD78-EED5C08BD1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49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community.bigchallenge.biz/pages/skillsbuilder-aiming-high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illsbuilder.org/universal-framework-steps/aiming-high-step-4" TargetMode="External"/><Relationship Id="rId2" Type="http://schemas.openxmlformats.org/officeDocument/2006/relationships/hyperlink" Target="https://community.bigchallenge.biz/pages/skillsbuilder-aiming-high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ommunity.bigchallenge.biz/pages/skillsbuilder-aiming-high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909DFE-E748-4219-B08F-052490C65C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Step 5:</a:t>
            </a:r>
            <a:br>
              <a:rPr lang="en-GB" dirty="0"/>
            </a:br>
            <a:r>
              <a:rPr lang="en-GB" dirty="0"/>
              <a:t>Take Action</a:t>
            </a:r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BFB8278F-65E0-4921-973D-3114B3488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293" y="4102029"/>
            <a:ext cx="2110224" cy="211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87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51,312 Group Of People Talking Illustrations &amp;amp; Clip Art - iStock">
            <a:extLst>
              <a:ext uri="{FF2B5EF4-FFF2-40B4-BE49-F238E27FC236}">
                <a16:creationId xmlns:a16="http://schemas.microsoft.com/office/drawing/2014/main" id="{B9502A79-11E5-4679-BFFF-09A0CFF62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237" y="3606100"/>
            <a:ext cx="1918884" cy="191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portant Digital Marketing Skills That Employers Value">
            <a:extLst>
              <a:ext uri="{FF2B5EF4-FFF2-40B4-BE49-F238E27FC236}">
                <a16:creationId xmlns:a16="http://schemas.microsoft.com/office/drawing/2014/main" id="{277D97DE-FEA0-4B51-8F5F-BD4B30EC1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898" y="3060591"/>
            <a:ext cx="2303921" cy="153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33BE2B-AF65-467F-824E-D407F3A81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Promote your cause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7F3A5DA-AE47-40CB-A85A-0747123F974A}"/>
              </a:ext>
            </a:extLst>
          </p:cNvPr>
          <p:cNvSpPr/>
          <p:nvPr/>
        </p:nvSpPr>
        <p:spPr>
          <a:xfrm>
            <a:off x="1243577" y="2047103"/>
            <a:ext cx="1956661" cy="181330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Flyers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A732CA7-D8D4-41EB-A90A-F255C28D5E33}"/>
              </a:ext>
            </a:extLst>
          </p:cNvPr>
          <p:cNvSpPr/>
          <p:nvPr/>
        </p:nvSpPr>
        <p:spPr>
          <a:xfrm>
            <a:off x="3701514" y="1411638"/>
            <a:ext cx="1956661" cy="18133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Posters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BB1D9B3-71BA-4EBE-BE4F-A86AE8AC1555}"/>
              </a:ext>
            </a:extLst>
          </p:cNvPr>
          <p:cNvSpPr/>
          <p:nvPr/>
        </p:nvSpPr>
        <p:spPr>
          <a:xfrm>
            <a:off x="2936605" y="3689887"/>
            <a:ext cx="1956661" cy="1813302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Online adverts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EB6376A-2730-4479-81C3-B2F8769F9540}"/>
              </a:ext>
            </a:extLst>
          </p:cNvPr>
          <p:cNvSpPr/>
          <p:nvPr/>
        </p:nvSpPr>
        <p:spPr>
          <a:xfrm>
            <a:off x="5336421" y="3093205"/>
            <a:ext cx="1956661" cy="1813302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Talking &amp; sharing</a:t>
            </a:r>
          </a:p>
        </p:txBody>
      </p:sp>
      <p:pic>
        <p:nvPicPr>
          <p:cNvPr id="4098" name="Picture 2" descr="What is Promotions? Definition of Promotions, Promotions Meaning - The  Economic Times">
            <a:extLst>
              <a:ext uri="{FF2B5EF4-FFF2-40B4-BE49-F238E27FC236}">
                <a16:creationId xmlns:a16="http://schemas.microsoft.com/office/drawing/2014/main" id="{BDCEBB21-B672-45D5-A61F-D665735F44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0"/>
          <a:stretch/>
        </p:blipFill>
        <p:spPr bwMode="auto">
          <a:xfrm>
            <a:off x="9868138" y="370869"/>
            <a:ext cx="1902329" cy="153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CHOOLCOUNSELOR.COM Advertisement Pricing List">
            <a:extLst>
              <a:ext uri="{FF2B5EF4-FFF2-40B4-BE49-F238E27FC236}">
                <a16:creationId xmlns:a16="http://schemas.microsoft.com/office/drawing/2014/main" id="{CD380974-5246-490E-8D78-52717A28E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174" y="2047103"/>
            <a:ext cx="3069875" cy="75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35D88540-D028-4256-8FD6-E19711F4A32B}"/>
              </a:ext>
            </a:extLst>
          </p:cNvPr>
          <p:cNvSpPr/>
          <p:nvPr/>
        </p:nvSpPr>
        <p:spPr>
          <a:xfrm>
            <a:off x="93635" y="3782312"/>
            <a:ext cx="1956661" cy="181330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/>
              <a:t>Local paper</a:t>
            </a:r>
            <a:endParaRPr lang="en-GB" sz="2400" b="1" dirty="0"/>
          </a:p>
        </p:txBody>
      </p:sp>
      <p:pic>
        <p:nvPicPr>
          <p:cNvPr id="1026" name="Picture 2" descr="Local news Images, Stock Photos &amp;amp; Vectors | Shutterstock">
            <a:extLst>
              <a:ext uri="{FF2B5EF4-FFF2-40B4-BE49-F238E27FC236}">
                <a16:creationId xmlns:a16="http://schemas.microsoft.com/office/drawing/2014/main" id="{06CD1D68-CF93-44BC-B12E-CC40186A23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92" b="24140"/>
          <a:stretch/>
        </p:blipFill>
        <p:spPr bwMode="auto">
          <a:xfrm>
            <a:off x="10492904" y="4690313"/>
            <a:ext cx="1442497" cy="87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898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AC879-6B67-4991-8EF6-8078E84C7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Say 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2951C-2AEA-4ABB-A7F8-5AC90DB00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083" y="2528511"/>
            <a:ext cx="3373850" cy="1800977"/>
          </a:xfrm>
          <a:ln w="28575">
            <a:solidFill>
              <a:schemeClr val="accent3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GB" b="1" dirty="0">
                <a:solidFill>
                  <a:schemeClr val="accent3"/>
                </a:solidFill>
              </a:rPr>
              <a:t>Don’t forgot to say thank you to everyone that helps you!</a:t>
            </a:r>
          </a:p>
        </p:txBody>
      </p:sp>
      <p:pic>
        <p:nvPicPr>
          <p:cNvPr id="3074" name="Picture 2" descr="Thank you sign Images, Stock Photos &amp;amp; Vectors | Shutterstock">
            <a:extLst>
              <a:ext uri="{FF2B5EF4-FFF2-40B4-BE49-F238E27FC236}">
                <a16:creationId xmlns:a16="http://schemas.microsoft.com/office/drawing/2014/main" id="{7AA1E0D4-9537-4948-BC78-AD7E35EC06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48"/>
          <a:stretch/>
        </p:blipFill>
        <p:spPr bwMode="auto">
          <a:xfrm>
            <a:off x="4299844" y="2229495"/>
            <a:ext cx="7410450" cy="239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431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2070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88FD3-ED5E-40EC-A1F7-5F9D69AA8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is aiming high?</a:t>
            </a:r>
            <a:endParaRPr lang="en-GB" dirty="0"/>
          </a:p>
        </p:txBody>
      </p:sp>
      <p:pic>
        <p:nvPicPr>
          <p:cNvPr id="1028" name="Picture 4" descr="2,439 Aiming High Illustrations &amp;amp; Clip Art - iStock">
            <a:extLst>
              <a:ext uri="{FF2B5EF4-FFF2-40B4-BE49-F238E27FC236}">
                <a16:creationId xmlns:a16="http://schemas.microsoft.com/office/drawing/2014/main" id="{7864BCC2-3D63-452E-A639-4F6DE45B3AB6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61" y="2292270"/>
            <a:ext cx="3143250" cy="3141662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Icon&#10;&#10;Description automatically generated with medium confidence">
            <a:extLst>
              <a:ext uri="{FF2B5EF4-FFF2-40B4-BE49-F238E27FC236}">
                <a16:creationId xmlns:a16="http://schemas.microsoft.com/office/drawing/2014/main" id="{3C104CCA-DB8D-4EF4-95D1-C32863531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965" y="118234"/>
            <a:ext cx="1905120" cy="19051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095ECB-4B69-44DD-BB7B-45276069D969}"/>
              </a:ext>
            </a:extLst>
          </p:cNvPr>
          <p:cNvSpPr txBox="1"/>
          <p:nvPr/>
        </p:nvSpPr>
        <p:spPr>
          <a:xfrm>
            <a:off x="4680723" y="2122415"/>
            <a:ext cx="658264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Aiming high is the ability to set clear, tangible goals and devise a robust route to achieving them – in this case, effective planning, setting goals for yourself and your team and knowing what doing well looks like!</a:t>
            </a:r>
          </a:p>
          <a:p>
            <a:pPr algn="ctr"/>
            <a:endParaRPr lang="en-GB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Skills Builder Aiming High Skills Summary Video</a:t>
            </a:r>
            <a:endParaRPr lang="en-GB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844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BEB90-444B-4CF4-B376-D95703E50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501" y="632023"/>
            <a:ext cx="7210441" cy="1022729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Skills Builder – Aiming High</a:t>
            </a:r>
            <a:br>
              <a:rPr lang="en-GB" b="1" dirty="0"/>
            </a:br>
            <a:r>
              <a:rPr lang="en-GB" sz="3600" b="1" dirty="0">
                <a:solidFill>
                  <a:schemeClr val="accent1"/>
                </a:solidFill>
              </a:rPr>
              <a:t>Working effectively</a:t>
            </a:r>
            <a:br>
              <a:rPr lang="en-GB" b="1" dirty="0"/>
            </a:b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6944B-66C0-44DE-863D-F99671660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063" y="1654444"/>
            <a:ext cx="7264134" cy="406933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b="1" u="sng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work with a positive approach to new challenges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Part 1 - Why new challenges are a good opportunity</a:t>
            </a:r>
            <a:endParaRPr lang="en-GB" sz="2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marL="0" indent="0">
              <a:buNone/>
            </a:pPr>
            <a:r>
              <a:rPr lang="en-GB" sz="2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Part 2 - How to find opportunities for stretch</a:t>
            </a:r>
            <a:endParaRPr lang="en-GB" sz="2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66BD881-1243-43BB-B9C8-4DD53207FE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87" y="2463252"/>
            <a:ext cx="3907456" cy="219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92CEA741-4910-4FE2-9F7F-A3F14EA711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665" y="190828"/>
            <a:ext cx="1905120" cy="190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39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89EFA-0A70-45E6-BE08-D69AB6C6A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512" y="365125"/>
            <a:ext cx="837583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Working with a positive approach</a:t>
            </a:r>
            <a:br>
              <a:rPr lang="en-GB" dirty="0"/>
            </a:br>
            <a:r>
              <a:rPr lang="en-GB" sz="3200" b="1" dirty="0">
                <a:solidFill>
                  <a:schemeClr val="accent5"/>
                </a:solidFill>
              </a:rPr>
              <a:t>Things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652D3-2322-4565-9CB2-76C52C43C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3790" y="1737834"/>
            <a:ext cx="7118244" cy="4069337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it important to be willing to take on new challenges?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would happen if we avoided new challenges?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have I learnt from a new challenge before?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I find challenges that work for me?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working in my ‘stretch zone’ mean?</a:t>
            </a:r>
          </a:p>
          <a:p>
            <a:endParaRPr lang="en-GB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4B7F0735-F325-4AA1-8CC0-8F87F50C83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16" y="2613082"/>
            <a:ext cx="4122386" cy="231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849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CC1D08-83C1-4D39-A8E9-3A89600E3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Things to think about…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1978637-9114-4145-A05A-C465B94DB01D}"/>
              </a:ext>
            </a:extLst>
          </p:cNvPr>
          <p:cNvSpPr/>
          <p:nvPr/>
        </p:nvSpPr>
        <p:spPr>
          <a:xfrm>
            <a:off x="4050224" y="3113786"/>
            <a:ext cx="2933054" cy="92989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your connections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9998A8E-D720-4F85-8DB5-C57EAE8EC353}"/>
              </a:ext>
            </a:extLst>
          </p:cNvPr>
          <p:cNvSpPr/>
          <p:nvPr/>
        </p:nvSpPr>
        <p:spPr>
          <a:xfrm>
            <a:off x="7866683" y="1937288"/>
            <a:ext cx="2933054" cy="9298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What do you want to achieve?</a:t>
            </a:r>
            <a:r>
              <a:rPr lang="en-GB" dirty="0"/>
              <a:t> 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A7A5431-9D8F-4FC3-97F9-6EB775BB9032}"/>
              </a:ext>
            </a:extLst>
          </p:cNvPr>
          <p:cNvSpPr/>
          <p:nvPr/>
        </p:nvSpPr>
        <p:spPr>
          <a:xfrm>
            <a:off x="4050224" y="1937288"/>
            <a:ext cx="2933054" cy="92989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Set a target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118D4D1-A71B-470C-BC01-FAC7FF49D1DE}"/>
              </a:ext>
            </a:extLst>
          </p:cNvPr>
          <p:cNvSpPr/>
          <p:nvPr/>
        </p:nvSpPr>
        <p:spPr>
          <a:xfrm>
            <a:off x="7866683" y="3169402"/>
            <a:ext cx="2933054" cy="929898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2"/>
                </a:solidFill>
              </a:rPr>
              <a:t>Who do you know?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F59A1C5-620C-4DA9-BC7A-DE8DDCBE0614}"/>
              </a:ext>
            </a:extLst>
          </p:cNvPr>
          <p:cNvSpPr/>
          <p:nvPr/>
        </p:nvSpPr>
        <p:spPr>
          <a:xfrm>
            <a:off x="4050224" y="4401516"/>
            <a:ext cx="2933054" cy="929898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Have a clear ask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C372C8-F814-4947-85BE-51B0282D26A9}"/>
              </a:ext>
            </a:extLst>
          </p:cNvPr>
          <p:cNvSpPr/>
          <p:nvPr/>
        </p:nvSpPr>
        <p:spPr>
          <a:xfrm>
            <a:off x="7866683" y="4401516"/>
            <a:ext cx="2933054" cy="929898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5"/>
                </a:solidFill>
              </a:rPr>
              <a:t>What is the issue?</a:t>
            </a:r>
          </a:p>
        </p:txBody>
      </p:sp>
      <p:pic>
        <p:nvPicPr>
          <p:cNvPr id="1034" name="Picture 10" descr="Target words Images, Stock Photos &amp;amp; Vectors | Shutterstock">
            <a:extLst>
              <a:ext uri="{FF2B5EF4-FFF2-40B4-BE49-F238E27FC236}">
                <a16:creationId xmlns:a16="http://schemas.microsoft.com/office/drawing/2014/main" id="{28A5C7A7-1150-436A-B547-965578B71E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4" b="13536"/>
          <a:stretch/>
        </p:blipFill>
        <p:spPr bwMode="auto">
          <a:xfrm>
            <a:off x="1994563" y="1993324"/>
            <a:ext cx="1460776" cy="81782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nnections Transition Services (@Connections203) / Twitter">
            <a:extLst>
              <a:ext uri="{FF2B5EF4-FFF2-40B4-BE49-F238E27FC236}">
                <a16:creationId xmlns:a16="http://schemas.microsoft.com/office/drawing/2014/main" id="{2BC98816-9A6C-4BF1-A693-CDE2597EF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260" y="2957566"/>
            <a:ext cx="1214035" cy="1214035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ssue - Liberal Dictionary">
            <a:extLst>
              <a:ext uri="{FF2B5EF4-FFF2-40B4-BE49-F238E27FC236}">
                <a16:creationId xmlns:a16="http://schemas.microsoft.com/office/drawing/2014/main" id="{72D50735-B74C-44EA-92E1-C5D9D9AC6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259" y="4318018"/>
            <a:ext cx="1214035" cy="1210536"/>
          </a:xfrm>
          <a:prstGeom prst="rect">
            <a:avLst/>
          </a:prstGeom>
          <a:noFill/>
          <a:ln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8D00AAA-4EB2-409D-BAC6-0798B14DE311}"/>
              </a:ext>
            </a:extLst>
          </p:cNvPr>
          <p:cNvCxnSpPr/>
          <p:nvPr/>
        </p:nvCxnSpPr>
        <p:spPr>
          <a:xfrm>
            <a:off x="7047854" y="2402236"/>
            <a:ext cx="76329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DD0EA49-4CC6-4C2E-B7F5-5B8825FD20B7}"/>
              </a:ext>
            </a:extLst>
          </p:cNvPr>
          <p:cNvCxnSpPr/>
          <p:nvPr/>
        </p:nvCxnSpPr>
        <p:spPr>
          <a:xfrm>
            <a:off x="7018149" y="4871630"/>
            <a:ext cx="763292" cy="0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C8D03CD-B126-4783-9620-835D18665A07}"/>
              </a:ext>
            </a:extLst>
          </p:cNvPr>
          <p:cNvCxnSpPr/>
          <p:nvPr/>
        </p:nvCxnSpPr>
        <p:spPr>
          <a:xfrm>
            <a:off x="7047854" y="3589066"/>
            <a:ext cx="763292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B996DE71-3751-46A8-8307-B08FD5F2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196" y="-81238"/>
            <a:ext cx="2018526" cy="201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38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2E88B-5527-40DA-A608-2B26288E2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328" y="365125"/>
            <a:ext cx="9157561" cy="1325563"/>
          </a:xfrm>
        </p:spPr>
        <p:txBody>
          <a:bodyPr/>
          <a:lstStyle/>
          <a:p>
            <a:pPr algn="ctr"/>
            <a:r>
              <a:rPr lang="en-GB" dirty="0"/>
              <a:t>What do I need to do?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55D642A-AA63-45D0-AFF3-77EABD9C4C5D}"/>
              </a:ext>
            </a:extLst>
          </p:cNvPr>
          <p:cNvSpPr/>
          <p:nvPr/>
        </p:nvSpPr>
        <p:spPr>
          <a:xfrm>
            <a:off x="2152328" y="1845630"/>
            <a:ext cx="1573078" cy="848532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Prepare a pitch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02A1D6B-E284-476B-A709-5881745DD37D}"/>
              </a:ext>
            </a:extLst>
          </p:cNvPr>
          <p:cNvSpPr/>
          <p:nvPr/>
        </p:nvSpPr>
        <p:spPr>
          <a:xfrm>
            <a:off x="4680489" y="1845630"/>
            <a:ext cx="1573078" cy="84853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Understand the cause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9D5DAF3-CD5A-4AB3-A282-A152B6891160}"/>
              </a:ext>
            </a:extLst>
          </p:cNvPr>
          <p:cNvSpPr/>
          <p:nvPr/>
        </p:nvSpPr>
        <p:spPr>
          <a:xfrm>
            <a:off x="7208650" y="1845630"/>
            <a:ext cx="1573078" cy="848532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Make it fun!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45BA6A3-0D2C-41A0-91CF-2A1EB5232038}"/>
              </a:ext>
            </a:extLst>
          </p:cNvPr>
          <p:cNvSpPr/>
          <p:nvPr/>
        </p:nvSpPr>
        <p:spPr>
          <a:xfrm>
            <a:off x="9736811" y="1845630"/>
            <a:ext cx="1573078" cy="848532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Be inclusive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123239A-FB3A-4BBC-90E9-AF5360EFDE8B}"/>
              </a:ext>
            </a:extLst>
          </p:cNvPr>
          <p:cNvSpPr/>
          <p:nvPr/>
        </p:nvSpPr>
        <p:spPr>
          <a:xfrm>
            <a:off x="1596325" y="3363132"/>
            <a:ext cx="2599841" cy="11313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You need to ‘sell’ your idea to others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91095F0-E082-4BE4-B949-41B659FD488D}"/>
              </a:ext>
            </a:extLst>
          </p:cNvPr>
          <p:cNvSpPr/>
          <p:nvPr/>
        </p:nvSpPr>
        <p:spPr>
          <a:xfrm>
            <a:off x="4196166" y="3387630"/>
            <a:ext cx="2599841" cy="1131376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3"/>
                </a:solidFill>
              </a:rPr>
              <a:t>You need to know why you are doing it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F734E2B-E55B-415E-86E3-2DEBD2ABF12A}"/>
              </a:ext>
            </a:extLst>
          </p:cNvPr>
          <p:cNvSpPr/>
          <p:nvPr/>
        </p:nvSpPr>
        <p:spPr>
          <a:xfrm>
            <a:off x="6796007" y="3387630"/>
            <a:ext cx="2599841" cy="1131376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>
                <a:solidFill>
                  <a:schemeClr val="accent2"/>
                </a:solidFill>
              </a:rPr>
              <a:t>People will join in more if they are enjoying themselves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61FD9C5-9207-4298-AD74-82AB4D7BAF57}"/>
              </a:ext>
            </a:extLst>
          </p:cNvPr>
          <p:cNvSpPr/>
          <p:nvPr/>
        </p:nvSpPr>
        <p:spPr>
          <a:xfrm>
            <a:off x="9395848" y="3429000"/>
            <a:ext cx="2599841" cy="1131376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5"/>
                </a:solidFill>
              </a:rPr>
              <a:t>Think about how everyone can get involved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F797D5-D9F7-4ADC-8D2B-F2B63DF74899}"/>
              </a:ext>
            </a:extLst>
          </p:cNvPr>
          <p:cNvSpPr/>
          <p:nvPr/>
        </p:nvSpPr>
        <p:spPr>
          <a:xfrm>
            <a:off x="1596324" y="4391104"/>
            <a:ext cx="2599841" cy="11313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accent1"/>
                </a:solidFill>
              </a:rPr>
              <a:t>Different audiences may need different approaches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1691F15-EDB7-4AC2-8D4A-6F18BA33F80F}"/>
              </a:ext>
            </a:extLst>
          </p:cNvPr>
          <p:cNvSpPr/>
          <p:nvPr/>
        </p:nvSpPr>
        <p:spPr>
          <a:xfrm>
            <a:off x="4196165" y="4391104"/>
            <a:ext cx="2599841" cy="1131376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3"/>
                </a:solidFill>
              </a:rPr>
              <a:t>You need to be able to explain this to others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2B95301-13A9-453B-BB8A-54CB37E19657}"/>
              </a:ext>
            </a:extLst>
          </p:cNvPr>
          <p:cNvSpPr/>
          <p:nvPr/>
        </p:nvSpPr>
        <p:spPr>
          <a:xfrm>
            <a:off x="6796006" y="4415602"/>
            <a:ext cx="2599841" cy="1131376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2"/>
                </a:solidFill>
              </a:rPr>
              <a:t>Fundraising can be fun!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F8ED0E4-8C0B-4323-9F0A-842168925F49}"/>
              </a:ext>
            </a:extLst>
          </p:cNvPr>
          <p:cNvSpPr/>
          <p:nvPr/>
        </p:nvSpPr>
        <p:spPr>
          <a:xfrm>
            <a:off x="9395847" y="4415602"/>
            <a:ext cx="2599841" cy="1131376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5"/>
                </a:solidFill>
              </a:rPr>
              <a:t>Make information easy to access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D9E5D98-C48B-4AC2-A73B-27F4D025B3A9}"/>
              </a:ext>
            </a:extLst>
          </p:cNvPr>
          <p:cNvCxnSpPr/>
          <p:nvPr/>
        </p:nvCxnSpPr>
        <p:spPr>
          <a:xfrm>
            <a:off x="2938867" y="2766447"/>
            <a:ext cx="0" cy="5191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0F8A7B3-3F1F-4E26-9760-79D36D80F9C8}"/>
              </a:ext>
            </a:extLst>
          </p:cNvPr>
          <p:cNvCxnSpPr/>
          <p:nvPr/>
        </p:nvCxnSpPr>
        <p:spPr>
          <a:xfrm>
            <a:off x="5518688" y="2771613"/>
            <a:ext cx="0" cy="519194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EA5F170-0200-449F-902E-898D2FB90095}"/>
              </a:ext>
            </a:extLst>
          </p:cNvPr>
          <p:cNvCxnSpPr/>
          <p:nvPr/>
        </p:nvCxnSpPr>
        <p:spPr>
          <a:xfrm>
            <a:off x="8052016" y="2776779"/>
            <a:ext cx="0" cy="51919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E0E83F5-4422-4D08-8776-9091225BB4C6}"/>
              </a:ext>
            </a:extLst>
          </p:cNvPr>
          <p:cNvCxnSpPr/>
          <p:nvPr/>
        </p:nvCxnSpPr>
        <p:spPr>
          <a:xfrm>
            <a:off x="10583406" y="2766447"/>
            <a:ext cx="0" cy="519194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Icon&#10;&#10;Description automatically generated with medium confidence">
            <a:extLst>
              <a:ext uri="{FF2B5EF4-FFF2-40B4-BE49-F238E27FC236}">
                <a16:creationId xmlns:a16="http://schemas.microsoft.com/office/drawing/2014/main" id="{0E1BAA05-DC25-4673-B0CA-F1662502B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630" y="0"/>
            <a:ext cx="1582517" cy="158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56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BEB90-444B-4CF4-B376-D95703E50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501" y="632023"/>
            <a:ext cx="7210441" cy="1022729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Skills Builder – Aiming High</a:t>
            </a:r>
            <a:br>
              <a:rPr lang="en-GB" b="1" dirty="0"/>
            </a:br>
            <a:r>
              <a:rPr lang="en-GB" sz="3600" b="1" dirty="0">
                <a:solidFill>
                  <a:schemeClr val="accent1"/>
                </a:solidFill>
              </a:rPr>
              <a:t>Setting goals</a:t>
            </a:r>
            <a:br>
              <a:rPr lang="en-GB" b="1" dirty="0"/>
            </a:b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6944B-66C0-44DE-863D-F99671660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063" y="1654444"/>
            <a:ext cx="7264134" cy="406933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b="1" u="sng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set goals informed by an understanding of what is needed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Part 1 - how to identify the needs of others - individuals, teams &amp; organisations</a:t>
            </a:r>
            <a:endParaRPr lang="en-GB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Part 2 - How to build these needs into goals</a:t>
            </a:r>
            <a:endParaRPr lang="en-GB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marL="0" indent="0">
              <a:buNone/>
            </a:pPr>
            <a:endParaRPr lang="en-GB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92CEA741-4910-4FE2-9F7F-A3F14EA711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665" y="190828"/>
            <a:ext cx="1905120" cy="190512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BD2BB36-DF92-4030-989F-C9B216DEB3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47" y="2683144"/>
            <a:ext cx="4034725" cy="226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537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89EFA-0A70-45E6-BE08-D69AB6C6A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512" y="365125"/>
            <a:ext cx="837583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Identifying needs &amp; setting goals</a:t>
            </a:r>
            <a:br>
              <a:rPr lang="en-GB" dirty="0"/>
            </a:br>
            <a:r>
              <a:rPr lang="en-GB" sz="3200" b="1" dirty="0">
                <a:solidFill>
                  <a:schemeClr val="accent5"/>
                </a:solidFill>
              </a:rPr>
              <a:t>Things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652D3-2322-4565-9CB2-76C52C43C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3790" y="1737834"/>
            <a:ext cx="7118244" cy="377181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you identify the needs of other people when setting goals?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you identify the need of an organisation or community?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you create goals based on the needs of others?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you make a contribution to bigger goals?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give any examples of when you have done this?</a:t>
            </a:r>
          </a:p>
          <a:p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2650636-CCBB-4CB6-BC32-8AA4351CF6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80" y="2401027"/>
            <a:ext cx="4065722" cy="228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418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58C90-3E98-4A8B-B58C-5A4EDA0B3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9" y="365125"/>
            <a:ext cx="3359216" cy="1325563"/>
          </a:xfrm>
        </p:spPr>
        <p:txBody>
          <a:bodyPr/>
          <a:lstStyle/>
          <a:p>
            <a:r>
              <a:rPr lang="en-GB" dirty="0"/>
              <a:t>Reach out!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874442-C250-4149-9583-960D82249D33}"/>
              </a:ext>
            </a:extLst>
          </p:cNvPr>
          <p:cNvSpPr txBox="1"/>
          <p:nvPr/>
        </p:nvSpPr>
        <p:spPr>
          <a:xfrm>
            <a:off x="567086" y="2404957"/>
            <a:ext cx="2935498" cy="120032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/>
                </a:solidFill>
              </a:rPr>
              <a:t>Reach out to local community groups and neighbours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F20C89-B551-4371-A076-A7EBC576BDE4}"/>
              </a:ext>
            </a:extLst>
          </p:cNvPr>
          <p:cNvSpPr txBox="1"/>
          <p:nvPr/>
        </p:nvSpPr>
        <p:spPr>
          <a:xfrm>
            <a:off x="9571227" y="2875640"/>
            <a:ext cx="2108094" cy="120032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/>
                </a:solidFill>
              </a:rPr>
              <a:t>Reach out to your school community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316E62-EE0D-4C81-B3E4-C783E1E8733D}"/>
              </a:ext>
            </a:extLst>
          </p:cNvPr>
          <p:cNvSpPr txBox="1"/>
          <p:nvPr/>
        </p:nvSpPr>
        <p:spPr>
          <a:xfrm>
            <a:off x="608293" y="4370166"/>
            <a:ext cx="2853084" cy="83099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/>
                </a:solidFill>
              </a:rPr>
              <a:t>Reach out to friends and family</a:t>
            </a:r>
          </a:p>
        </p:txBody>
      </p:sp>
      <p:pic>
        <p:nvPicPr>
          <p:cNvPr id="2050" name="Picture 2" descr="Community Building - McLellan Marketing Group">
            <a:extLst>
              <a:ext uri="{FF2B5EF4-FFF2-40B4-BE49-F238E27FC236}">
                <a16:creationId xmlns:a16="http://schemas.microsoft.com/office/drawing/2014/main" id="{0AC053A6-2932-4C21-B17E-4AEC250ED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266" y="2314858"/>
            <a:ext cx="2614020" cy="149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est Schools in Central London · Greater London Properties">
            <a:extLst>
              <a:ext uri="{FF2B5EF4-FFF2-40B4-BE49-F238E27FC236}">
                <a16:creationId xmlns:a16="http://schemas.microsoft.com/office/drawing/2014/main" id="{2BBAEE28-7660-48F7-9CF5-F92CE6161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009" y="2692249"/>
            <a:ext cx="2006096" cy="150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amily and Friends Day - Kid 101">
            <a:extLst>
              <a:ext uri="{FF2B5EF4-FFF2-40B4-BE49-F238E27FC236}">
                <a16:creationId xmlns:a16="http://schemas.microsoft.com/office/drawing/2014/main" id="{68CB17B4-D0D7-4C68-B0EC-A45ED9C78A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2" r="9775"/>
          <a:stretch/>
        </p:blipFill>
        <p:spPr bwMode="auto">
          <a:xfrm>
            <a:off x="3775956" y="4133202"/>
            <a:ext cx="3634053" cy="130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olorful hanging cardboard tags - join us Vector Image">
            <a:extLst>
              <a:ext uri="{FF2B5EF4-FFF2-40B4-BE49-F238E27FC236}">
                <a16:creationId xmlns:a16="http://schemas.microsoft.com/office/drawing/2014/main" id="{5289A125-A0ED-408D-9FDD-F62B5A3A21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57"/>
          <a:stretch/>
        </p:blipFill>
        <p:spPr bwMode="auto">
          <a:xfrm>
            <a:off x="8324708" y="-14200"/>
            <a:ext cx="3287780" cy="180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31519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BiG Community Challenge">
      <a:dk1>
        <a:sysClr val="windowText" lastClr="000000"/>
      </a:dk1>
      <a:lt1>
        <a:sysClr val="window" lastClr="FFFFFF"/>
      </a:lt1>
      <a:dk2>
        <a:srgbClr val="00568D"/>
      </a:dk2>
      <a:lt2>
        <a:srgbClr val="F2F2F2"/>
      </a:lt2>
      <a:accent1>
        <a:srgbClr val="E62C7F"/>
      </a:accent1>
      <a:accent2>
        <a:srgbClr val="00A19C"/>
      </a:accent2>
      <a:accent3>
        <a:srgbClr val="F29100"/>
      </a:accent3>
      <a:accent4>
        <a:srgbClr val="E73363"/>
      </a:accent4>
      <a:accent5>
        <a:srgbClr val="006EB6"/>
      </a:accent5>
      <a:accent6>
        <a:srgbClr val="00568D"/>
      </a:accent6>
      <a:hlink>
        <a:srgbClr val="00A19C"/>
      </a:hlink>
      <a:folHlink>
        <a:srgbClr val="00827F"/>
      </a:folHlink>
    </a:clrScheme>
    <a:fontScheme name="Arial Bold Arial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01 - BiG Community Challenge Slides.potx" id="{84811C01-11A1-4C50-9E0F-3B93923EE1C7}" vid="{E05DBB1C-7EE8-4FAC-8D1A-7AE906685332}"/>
    </a:ext>
  </a:extLst>
</a:theme>
</file>

<file path=ppt/theme/theme2.xml><?xml version="1.0" encoding="utf-8"?>
<a:theme xmlns:a="http://schemas.openxmlformats.org/drawingml/2006/main" name="BC Logo">
  <a:themeElements>
    <a:clrScheme name="BiG Community Challenge">
      <a:dk1>
        <a:sysClr val="windowText" lastClr="000000"/>
      </a:dk1>
      <a:lt1>
        <a:sysClr val="window" lastClr="FFFFFF"/>
      </a:lt1>
      <a:dk2>
        <a:srgbClr val="00568D"/>
      </a:dk2>
      <a:lt2>
        <a:srgbClr val="F2F2F2"/>
      </a:lt2>
      <a:accent1>
        <a:srgbClr val="E62C7F"/>
      </a:accent1>
      <a:accent2>
        <a:srgbClr val="00A19C"/>
      </a:accent2>
      <a:accent3>
        <a:srgbClr val="F29100"/>
      </a:accent3>
      <a:accent4>
        <a:srgbClr val="E73363"/>
      </a:accent4>
      <a:accent5>
        <a:srgbClr val="006EB6"/>
      </a:accent5>
      <a:accent6>
        <a:srgbClr val="00568D"/>
      </a:accent6>
      <a:hlink>
        <a:srgbClr val="00A19C"/>
      </a:hlink>
      <a:folHlink>
        <a:srgbClr val="00827F"/>
      </a:folHlink>
    </a:clrScheme>
    <a:fontScheme name="Arial Bold Arial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01 - BiG Community Challenge Slides.potx" id="{84811C01-11A1-4C50-9E0F-3B93923EE1C7}" vid="{75A65D20-3E39-44AA-A658-BBDBB6DB97BD}"/>
    </a:ext>
  </a:extLst>
</a:theme>
</file>

<file path=ppt/theme/theme3.xml><?xml version="1.0" encoding="utf-8"?>
<a:theme xmlns:a="http://schemas.openxmlformats.org/drawingml/2006/main" name="All Logos">
  <a:themeElements>
    <a:clrScheme name="BiG Community Challenge">
      <a:dk1>
        <a:sysClr val="windowText" lastClr="000000"/>
      </a:dk1>
      <a:lt1>
        <a:sysClr val="window" lastClr="FFFFFF"/>
      </a:lt1>
      <a:dk2>
        <a:srgbClr val="00568D"/>
      </a:dk2>
      <a:lt2>
        <a:srgbClr val="F2F2F2"/>
      </a:lt2>
      <a:accent1>
        <a:srgbClr val="E62C7F"/>
      </a:accent1>
      <a:accent2>
        <a:srgbClr val="00A19C"/>
      </a:accent2>
      <a:accent3>
        <a:srgbClr val="F29100"/>
      </a:accent3>
      <a:accent4>
        <a:srgbClr val="E73363"/>
      </a:accent4>
      <a:accent5>
        <a:srgbClr val="006EB6"/>
      </a:accent5>
      <a:accent6>
        <a:srgbClr val="00568D"/>
      </a:accent6>
      <a:hlink>
        <a:srgbClr val="00A19C"/>
      </a:hlink>
      <a:folHlink>
        <a:srgbClr val="00827F"/>
      </a:folHlink>
    </a:clrScheme>
    <a:fontScheme name="Arial Bold Arial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01 - BiG Community Challenge Slides.potx" id="{84811C01-11A1-4C50-9E0F-3B93923EE1C7}" vid="{C109AFE5-9FC8-4820-AFDD-503EFB08531C}"/>
    </a:ext>
  </a:extLst>
</a:theme>
</file>

<file path=ppt/theme/theme4.xml><?xml version="1.0" encoding="utf-8"?>
<a:theme xmlns:a="http://schemas.openxmlformats.org/drawingml/2006/main" name="Major Logos">
  <a:themeElements>
    <a:clrScheme name="BiG Community Challenge">
      <a:dk1>
        <a:sysClr val="windowText" lastClr="000000"/>
      </a:dk1>
      <a:lt1>
        <a:sysClr val="window" lastClr="FFFFFF"/>
      </a:lt1>
      <a:dk2>
        <a:srgbClr val="00568D"/>
      </a:dk2>
      <a:lt2>
        <a:srgbClr val="F2F2F2"/>
      </a:lt2>
      <a:accent1>
        <a:srgbClr val="E62C7F"/>
      </a:accent1>
      <a:accent2>
        <a:srgbClr val="00A19C"/>
      </a:accent2>
      <a:accent3>
        <a:srgbClr val="F29100"/>
      </a:accent3>
      <a:accent4>
        <a:srgbClr val="E73363"/>
      </a:accent4>
      <a:accent5>
        <a:srgbClr val="006EB6"/>
      </a:accent5>
      <a:accent6>
        <a:srgbClr val="00568D"/>
      </a:accent6>
      <a:hlink>
        <a:srgbClr val="00A19C"/>
      </a:hlink>
      <a:folHlink>
        <a:srgbClr val="00827F"/>
      </a:folHlink>
    </a:clrScheme>
    <a:fontScheme name="Arial Bold Arial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01 - BiG Community Challenge Slides.potx" id="{84811C01-11A1-4C50-9E0F-3B93923EE1C7}" vid="{FB8DFBB2-5DA9-4B1A-87DD-44016D45B9ED}"/>
    </a:ext>
  </a:extLst>
</a:theme>
</file>

<file path=ppt/theme/theme5.xml><?xml version="1.0" encoding="utf-8"?>
<a:theme xmlns:a="http://schemas.openxmlformats.org/drawingml/2006/main" name="No Logos">
  <a:themeElements>
    <a:clrScheme name="BiG Community Challenge">
      <a:dk1>
        <a:sysClr val="windowText" lastClr="000000"/>
      </a:dk1>
      <a:lt1>
        <a:sysClr val="window" lastClr="FFFFFF"/>
      </a:lt1>
      <a:dk2>
        <a:srgbClr val="00568D"/>
      </a:dk2>
      <a:lt2>
        <a:srgbClr val="F2F2F2"/>
      </a:lt2>
      <a:accent1>
        <a:srgbClr val="E62C7F"/>
      </a:accent1>
      <a:accent2>
        <a:srgbClr val="00A19C"/>
      </a:accent2>
      <a:accent3>
        <a:srgbClr val="F29100"/>
      </a:accent3>
      <a:accent4>
        <a:srgbClr val="E73363"/>
      </a:accent4>
      <a:accent5>
        <a:srgbClr val="006EB6"/>
      </a:accent5>
      <a:accent6>
        <a:srgbClr val="00568D"/>
      </a:accent6>
      <a:hlink>
        <a:srgbClr val="00A19C"/>
      </a:hlink>
      <a:folHlink>
        <a:srgbClr val="00827F"/>
      </a:folHlink>
    </a:clrScheme>
    <a:fontScheme name="Arial Bold Arial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01 - BiG Community Challenge Slides.potx" id="{84811C01-11A1-4C50-9E0F-3B93923EE1C7}" vid="{2817A01A-9699-4D84-A4F0-5FF02F5C1CD3}"/>
    </a:ext>
  </a:extLst>
</a:theme>
</file>

<file path=ppt/theme/theme6.xml><?xml version="1.0" encoding="utf-8"?>
<a:theme xmlns:a="http://schemas.openxmlformats.org/drawingml/2006/main" name="No Logos Fade City">
  <a:themeElements>
    <a:clrScheme name="BiG Community Challenge">
      <a:dk1>
        <a:sysClr val="windowText" lastClr="000000"/>
      </a:dk1>
      <a:lt1>
        <a:sysClr val="window" lastClr="FFFFFF"/>
      </a:lt1>
      <a:dk2>
        <a:srgbClr val="00568D"/>
      </a:dk2>
      <a:lt2>
        <a:srgbClr val="F2F2F2"/>
      </a:lt2>
      <a:accent1>
        <a:srgbClr val="E62C7F"/>
      </a:accent1>
      <a:accent2>
        <a:srgbClr val="00A19C"/>
      </a:accent2>
      <a:accent3>
        <a:srgbClr val="F29100"/>
      </a:accent3>
      <a:accent4>
        <a:srgbClr val="E73363"/>
      </a:accent4>
      <a:accent5>
        <a:srgbClr val="006EB6"/>
      </a:accent5>
      <a:accent6>
        <a:srgbClr val="00568D"/>
      </a:accent6>
      <a:hlink>
        <a:srgbClr val="00A19C"/>
      </a:hlink>
      <a:folHlink>
        <a:srgbClr val="00827F"/>
      </a:folHlink>
    </a:clrScheme>
    <a:fontScheme name="Arial Bold Arial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01 - BiG Community Challenge Slides.potx" id="{84811C01-11A1-4C50-9E0F-3B93923EE1C7}" vid="{6DF2359D-AEF3-4F5C-88D6-674A5BF92EA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2315FF91480F41BB382630AFAFE163" ma:contentTypeVersion="17" ma:contentTypeDescription="Create a new document." ma:contentTypeScope="" ma:versionID="9cfac1401d4ee9c4b79011296ed9630a">
  <xsd:schema xmlns:xsd="http://www.w3.org/2001/XMLSchema" xmlns:xs="http://www.w3.org/2001/XMLSchema" xmlns:p="http://schemas.microsoft.com/office/2006/metadata/properties" xmlns:ns2="17dd376a-7703-4d16-8034-213cffa61642" xmlns:ns3="7ee85a2a-d933-4483-8446-7f50a3662221" targetNamespace="http://schemas.microsoft.com/office/2006/metadata/properties" ma:root="true" ma:fieldsID="50fbad787fc9e16995c65456a57b992b" ns2:_="" ns3:_="">
    <xsd:import namespace="17dd376a-7703-4d16-8034-213cffa61642"/>
    <xsd:import namespace="7ee85a2a-d933-4483-8446-7f50a36622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dd376a-7703-4d16-8034-213cffa616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a4514f55-2398-460d-b1d9-0db7fd9bad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e85a2a-d933-4483-8446-7f50a3662221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fe015ee8-dc21-4973-815c-26479bba58d5}" ma:internalName="TaxCatchAll" ma:showField="CatchAllData" ma:web="7ee85a2a-d933-4483-8446-7f50a36622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e85a2a-d933-4483-8446-7f50a3662221" xsi:nil="true"/>
    <lcf76f155ced4ddcb4097134ff3c332f xmlns="17dd376a-7703-4d16-8034-213cffa61642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156C1B-032D-43AB-9B02-D03AADA163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dd376a-7703-4d16-8034-213cffa61642"/>
    <ds:schemaRef ds:uri="7ee85a2a-d933-4483-8446-7f50a36622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1CD4F4-A222-4633-931E-36EB85521E51}">
  <ds:schemaRefs>
    <ds:schemaRef ds:uri="http://schemas.microsoft.com/office/2006/metadata/properties"/>
    <ds:schemaRef ds:uri="http://schemas.microsoft.com/office/infopath/2007/PartnerControls"/>
    <ds:schemaRef ds:uri="7ee85a2a-d933-4483-8446-7f50a3662221"/>
    <ds:schemaRef ds:uri="17dd376a-7703-4d16-8034-213cffa61642"/>
  </ds:schemaRefs>
</ds:datastoreItem>
</file>

<file path=customXml/itemProps3.xml><?xml version="1.0" encoding="utf-8"?>
<ds:datastoreItem xmlns:ds="http://schemas.openxmlformats.org/officeDocument/2006/customXml" ds:itemID="{03187AD8-A00E-477B-A075-52509F6E47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2201 - BiG Community Challenge Slides</Template>
  <TotalTime>290</TotalTime>
  <Words>438</Words>
  <Application>Microsoft Office PowerPoint</Application>
  <PresentationFormat>Widescreen</PresentationFormat>
  <Paragraphs>72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Bold</vt:lpstr>
      <vt:lpstr>Title Slides</vt:lpstr>
      <vt:lpstr>BC Logo</vt:lpstr>
      <vt:lpstr>All Logos</vt:lpstr>
      <vt:lpstr>Major Logos</vt:lpstr>
      <vt:lpstr>No Logos</vt:lpstr>
      <vt:lpstr>No Logos Fade City</vt:lpstr>
      <vt:lpstr>Step 5: Take Action</vt:lpstr>
      <vt:lpstr>What is aiming high?</vt:lpstr>
      <vt:lpstr>Skills Builder – Aiming High Working effectively </vt:lpstr>
      <vt:lpstr>Working with a positive approach Things to consider</vt:lpstr>
      <vt:lpstr>Things to think about…</vt:lpstr>
      <vt:lpstr>What do I need to do?</vt:lpstr>
      <vt:lpstr>Skills Builder – Aiming High Setting goals </vt:lpstr>
      <vt:lpstr>Identifying needs &amp; setting goals Things to consider</vt:lpstr>
      <vt:lpstr>Reach out!</vt:lpstr>
      <vt:lpstr>Promote your cause</vt:lpstr>
      <vt:lpstr>Say thank you!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 Raising and Campaigning</dc:title>
  <dc:creator>Fiona Fletcher</dc:creator>
  <cp:lastModifiedBy>Charlotte Bjorck</cp:lastModifiedBy>
  <cp:revision>4</cp:revision>
  <dcterms:created xsi:type="dcterms:W3CDTF">2022-01-21T14:02:51Z</dcterms:created>
  <dcterms:modified xsi:type="dcterms:W3CDTF">2024-01-29T13:13:43Z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8588358-c3f1-4695-a290-e2f70d15689d_Enabled">
    <vt:lpwstr>true</vt:lpwstr>
  </property>
  <property fmtid="{D5CDD505-2E9C-101B-9397-08002B2CF9AE}" pid="3" name="MSIP_Label_c8588358-c3f1-4695-a290-e2f70d15689d_SetDate">
    <vt:lpwstr>2022-01-21T14:05:20Z</vt:lpwstr>
  </property>
  <property fmtid="{D5CDD505-2E9C-101B-9397-08002B2CF9AE}" pid="4" name="MSIP_Label_c8588358-c3f1-4695-a290-e2f70d15689d_Method">
    <vt:lpwstr>Privileged</vt:lpwstr>
  </property>
  <property fmtid="{D5CDD505-2E9C-101B-9397-08002B2CF9AE}" pid="5" name="MSIP_Label_c8588358-c3f1-4695-a290-e2f70d15689d_Name">
    <vt:lpwstr>Official – General</vt:lpwstr>
  </property>
  <property fmtid="{D5CDD505-2E9C-101B-9397-08002B2CF9AE}" pid="6" name="MSIP_Label_c8588358-c3f1-4695-a290-e2f70d15689d_SiteId">
    <vt:lpwstr>a1ba59b9-7204-48d8-a360-7770245ad4a9</vt:lpwstr>
  </property>
  <property fmtid="{D5CDD505-2E9C-101B-9397-08002B2CF9AE}" pid="7" name="MSIP_Label_c8588358-c3f1-4695-a290-e2f70d15689d_ActionId">
    <vt:lpwstr>58924a76-172c-4eb3-8aa0-4289ffe93f87</vt:lpwstr>
  </property>
  <property fmtid="{D5CDD505-2E9C-101B-9397-08002B2CF9AE}" pid="8" name="MSIP_Label_c8588358-c3f1-4695-a290-e2f70d15689d_ContentBits">
    <vt:lpwstr>0</vt:lpwstr>
  </property>
  <property fmtid="{D5CDD505-2E9C-101B-9397-08002B2CF9AE}" pid="9" name="ContentTypeId">
    <vt:lpwstr>0x010100642315FF91480F41BB382630AFAFE163</vt:lpwstr>
  </property>
  <property fmtid="{D5CDD505-2E9C-101B-9397-08002B2CF9AE}" pid="10" name="MediaServiceImageTags">
    <vt:lpwstr/>
  </property>
</Properties>
</file>