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696" r:id="rId6"/>
    <p:sldMasterId id="2147483721" r:id="rId7"/>
    <p:sldMasterId id="2147483684" r:id="rId8"/>
    <p:sldMasterId id="2147483733" r:id="rId9"/>
  </p:sldMasterIdLst>
  <p:sldIdLst>
    <p:sldId id="258" r:id="rId10"/>
    <p:sldId id="259" r:id="rId11"/>
    <p:sldId id="260" r:id="rId12"/>
    <p:sldId id="285" r:id="rId13"/>
    <p:sldId id="286" r:id="rId14"/>
    <p:sldId id="287" r:id="rId15"/>
    <p:sldId id="288" r:id="rId16"/>
    <p:sldId id="291" r:id="rId17"/>
    <p:sldId id="262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05E3D4-A233-4814-8DEC-75EB86D9D834}" v="28" dt="2024-01-29T14:26:29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Bjorck" userId="f524ff40-0bb6-4b42-9fdc-f7aeff764f92" providerId="ADAL" clId="{A005E3D4-A233-4814-8DEC-75EB86D9D834}"/>
    <pc:docChg chg="undo custSel addSld delSld modSld sldOrd modMainMaster">
      <pc:chgData name="Charlotte Bjorck" userId="f524ff40-0bb6-4b42-9fdc-f7aeff764f92" providerId="ADAL" clId="{A005E3D4-A233-4814-8DEC-75EB86D9D834}" dt="2024-01-29T14:52:20.538" v="940" actId="20577"/>
      <pc:docMkLst>
        <pc:docMk/>
      </pc:docMkLst>
      <pc:sldChg chg="delSp modSp mod">
        <pc:chgData name="Charlotte Bjorck" userId="f524ff40-0bb6-4b42-9fdc-f7aeff764f92" providerId="ADAL" clId="{A005E3D4-A233-4814-8DEC-75EB86D9D834}" dt="2024-01-29T13:14:01.743" v="27" actId="1076"/>
        <pc:sldMkLst>
          <pc:docMk/>
          <pc:sldMk cId="1697135700" sldId="258"/>
        </pc:sldMkLst>
        <pc:spChg chg="mod">
          <ac:chgData name="Charlotte Bjorck" userId="f524ff40-0bb6-4b42-9fdc-f7aeff764f92" providerId="ADAL" clId="{A005E3D4-A233-4814-8DEC-75EB86D9D834}" dt="2024-01-29T13:13:22.983" v="25" actId="2710"/>
          <ac:spMkLst>
            <pc:docMk/>
            <pc:sldMk cId="1697135700" sldId="258"/>
            <ac:spMk id="2" creationId="{94EC9AE2-64C2-4BFB-B11B-2618D8E1FCC1}"/>
          </ac:spMkLst>
        </pc:spChg>
        <pc:spChg chg="del">
          <ac:chgData name="Charlotte Bjorck" userId="f524ff40-0bb6-4b42-9fdc-f7aeff764f92" providerId="ADAL" clId="{A005E3D4-A233-4814-8DEC-75EB86D9D834}" dt="2024-01-29T10:59:30.051" v="1" actId="478"/>
          <ac:spMkLst>
            <pc:docMk/>
            <pc:sldMk cId="1697135700" sldId="258"/>
            <ac:spMk id="3" creationId="{D64C2DF5-0324-4B52-A845-302AAC269F4C}"/>
          </ac:spMkLst>
        </pc:spChg>
        <pc:picChg chg="mod">
          <ac:chgData name="Charlotte Bjorck" userId="f524ff40-0bb6-4b42-9fdc-f7aeff764f92" providerId="ADAL" clId="{A005E3D4-A233-4814-8DEC-75EB86D9D834}" dt="2024-01-29T13:14:01.743" v="27" actId="1076"/>
          <ac:picMkLst>
            <pc:docMk/>
            <pc:sldMk cId="1697135700" sldId="258"/>
            <ac:picMk id="4" creationId="{ED4984BD-2137-4534-0658-EC172BC53D60}"/>
          </ac:picMkLst>
        </pc:picChg>
        <pc:picChg chg="del">
          <ac:chgData name="Charlotte Bjorck" userId="f524ff40-0bb6-4b42-9fdc-f7aeff764f92" providerId="ADAL" clId="{A005E3D4-A233-4814-8DEC-75EB86D9D834}" dt="2024-01-29T10:59:28.528" v="0" actId="478"/>
          <ac:picMkLst>
            <pc:docMk/>
            <pc:sldMk cId="1697135700" sldId="258"/>
            <ac:picMk id="6" creationId="{FFC982F1-ED2C-4E47-B789-F1D1ACCC382D}"/>
          </ac:picMkLst>
        </pc:picChg>
      </pc:sldChg>
      <pc:sldChg chg="modSp mod">
        <pc:chgData name="Charlotte Bjorck" userId="f524ff40-0bb6-4b42-9fdc-f7aeff764f92" providerId="ADAL" clId="{A005E3D4-A233-4814-8DEC-75EB86D9D834}" dt="2024-01-29T14:21:37.929" v="546" actId="3626"/>
        <pc:sldMkLst>
          <pc:docMk/>
          <pc:sldMk cId="2748844015" sldId="259"/>
        </pc:sldMkLst>
        <pc:spChg chg="mod">
          <ac:chgData name="Charlotte Bjorck" userId="f524ff40-0bb6-4b42-9fdc-f7aeff764f92" providerId="ADAL" clId="{A005E3D4-A233-4814-8DEC-75EB86D9D834}" dt="2024-01-29T14:21:37.929" v="546" actId="3626"/>
          <ac:spMkLst>
            <pc:docMk/>
            <pc:sldMk cId="2748844015" sldId="259"/>
            <ac:spMk id="6" creationId="{CAA004D0-93AA-412C-AD17-68A3094DAAA5}"/>
          </ac:spMkLst>
        </pc:spChg>
        <pc:picChg chg="mod">
          <ac:chgData name="Charlotte Bjorck" userId="f524ff40-0bb6-4b42-9fdc-f7aeff764f92" providerId="ADAL" clId="{A005E3D4-A233-4814-8DEC-75EB86D9D834}" dt="2024-01-29T14:21:12.180" v="520" actId="14100"/>
          <ac:picMkLst>
            <pc:docMk/>
            <pc:sldMk cId="2748844015" sldId="259"/>
            <ac:picMk id="1028" creationId="{8086CFBF-3DA5-45CA-8649-D7F439B3BD77}"/>
          </ac:picMkLst>
        </pc:picChg>
      </pc:sldChg>
      <pc:sldChg chg="modSp mod">
        <pc:chgData name="Charlotte Bjorck" userId="f524ff40-0bb6-4b42-9fdc-f7aeff764f92" providerId="ADAL" clId="{A005E3D4-A233-4814-8DEC-75EB86D9D834}" dt="2024-01-29T14:22:40.708" v="548" actId="20577"/>
        <pc:sldMkLst>
          <pc:docMk/>
          <pc:sldMk cId="2530686503" sldId="260"/>
        </pc:sldMkLst>
        <pc:spChg chg="mod">
          <ac:chgData name="Charlotte Bjorck" userId="f524ff40-0bb6-4b42-9fdc-f7aeff764f92" providerId="ADAL" clId="{A005E3D4-A233-4814-8DEC-75EB86D9D834}" dt="2024-01-29T14:22:40.708" v="548" actId="20577"/>
          <ac:spMkLst>
            <pc:docMk/>
            <pc:sldMk cId="2530686503" sldId="260"/>
            <ac:spMk id="5" creationId="{AAE996D4-6940-4DDD-9D3F-3F82A5D48D5B}"/>
          </ac:spMkLst>
        </pc:spChg>
      </pc:sldChg>
      <pc:sldChg chg="del">
        <pc:chgData name="Charlotte Bjorck" userId="f524ff40-0bb6-4b42-9fdc-f7aeff764f92" providerId="ADAL" clId="{A005E3D4-A233-4814-8DEC-75EB86D9D834}" dt="2024-01-29T13:41:27.862" v="30" actId="47"/>
        <pc:sldMkLst>
          <pc:docMk/>
          <pc:sldMk cId="595275330" sldId="261"/>
        </pc:sldMkLst>
      </pc:sldChg>
      <pc:sldChg chg="modSp mod">
        <pc:chgData name="Charlotte Bjorck" userId="f524ff40-0bb6-4b42-9fdc-f7aeff764f92" providerId="ADAL" clId="{A005E3D4-A233-4814-8DEC-75EB86D9D834}" dt="2024-01-29T13:44:29.124" v="43" actId="20577"/>
        <pc:sldMkLst>
          <pc:docMk/>
          <pc:sldMk cId="1977617495" sldId="262"/>
        </pc:sldMkLst>
        <pc:spChg chg="mod">
          <ac:chgData name="Charlotte Bjorck" userId="f524ff40-0bb6-4b42-9fdc-f7aeff764f92" providerId="ADAL" clId="{A005E3D4-A233-4814-8DEC-75EB86D9D834}" dt="2024-01-29T13:44:29.124" v="43" actId="20577"/>
          <ac:spMkLst>
            <pc:docMk/>
            <pc:sldMk cId="1977617495" sldId="262"/>
            <ac:spMk id="3" creationId="{DB915E9D-EC11-4950-A1EF-33A88BAD62EF}"/>
          </ac:spMkLst>
        </pc:spChg>
      </pc:sldChg>
      <pc:sldChg chg="addSp delSp modSp mod">
        <pc:chgData name="Charlotte Bjorck" userId="f524ff40-0bb6-4b42-9fdc-f7aeff764f92" providerId="ADAL" clId="{A005E3D4-A233-4814-8DEC-75EB86D9D834}" dt="2024-01-29T14:20:18.782" v="476" actId="1076"/>
        <pc:sldMkLst>
          <pc:docMk/>
          <pc:sldMk cId="2446438656" sldId="285"/>
        </pc:sldMkLst>
        <pc:spChg chg="mod">
          <ac:chgData name="Charlotte Bjorck" userId="f524ff40-0bb6-4b42-9fdc-f7aeff764f92" providerId="ADAL" clId="{A005E3D4-A233-4814-8DEC-75EB86D9D834}" dt="2024-01-29T13:59:43.233" v="466"/>
          <ac:spMkLst>
            <pc:docMk/>
            <pc:sldMk cId="2446438656" sldId="285"/>
            <ac:spMk id="2" creationId="{A833EB42-5E48-4638-838C-914E512A03F5}"/>
          </ac:spMkLst>
        </pc:spChg>
        <pc:spChg chg="mod">
          <ac:chgData name="Charlotte Bjorck" userId="f524ff40-0bb6-4b42-9fdc-f7aeff764f92" providerId="ADAL" clId="{A005E3D4-A233-4814-8DEC-75EB86D9D834}" dt="2024-01-29T13:53:42.875" v="396" actId="3626"/>
          <ac:spMkLst>
            <pc:docMk/>
            <pc:sldMk cId="2446438656" sldId="285"/>
            <ac:spMk id="4" creationId="{2F249444-598F-45C0-AE8F-EE1D24FFBF8F}"/>
          </ac:spMkLst>
        </pc:spChg>
        <pc:picChg chg="add mod">
          <ac:chgData name="Charlotte Bjorck" userId="f524ff40-0bb6-4b42-9fdc-f7aeff764f92" providerId="ADAL" clId="{A005E3D4-A233-4814-8DEC-75EB86D9D834}" dt="2024-01-29T14:20:18.782" v="476" actId="1076"/>
          <ac:picMkLst>
            <pc:docMk/>
            <pc:sldMk cId="2446438656" sldId="285"/>
            <ac:picMk id="7" creationId="{888839F1-3593-6FB6-D2F4-6A6BB1D1F7EB}"/>
          </ac:picMkLst>
        </pc:picChg>
        <pc:picChg chg="del mod">
          <ac:chgData name="Charlotte Bjorck" userId="f524ff40-0bb6-4b42-9fdc-f7aeff764f92" providerId="ADAL" clId="{A005E3D4-A233-4814-8DEC-75EB86D9D834}" dt="2024-01-29T14:20:10.628" v="474" actId="478"/>
          <ac:picMkLst>
            <pc:docMk/>
            <pc:sldMk cId="2446438656" sldId="285"/>
            <ac:picMk id="3078" creationId="{D8B8101B-D036-4F47-83FB-0438F51540D9}"/>
          </ac:picMkLst>
        </pc:picChg>
      </pc:sldChg>
      <pc:sldChg chg="addSp delSp modSp mod">
        <pc:chgData name="Charlotte Bjorck" userId="f524ff40-0bb6-4b42-9fdc-f7aeff764f92" providerId="ADAL" clId="{A005E3D4-A233-4814-8DEC-75EB86D9D834}" dt="2024-01-29T14:51:35.788" v="889" actId="20577"/>
        <pc:sldMkLst>
          <pc:docMk/>
          <pc:sldMk cId="3390288627" sldId="286"/>
        </pc:sldMkLst>
        <pc:spChg chg="mod">
          <ac:chgData name="Charlotte Bjorck" userId="f524ff40-0bb6-4b42-9fdc-f7aeff764f92" providerId="ADAL" clId="{A005E3D4-A233-4814-8DEC-75EB86D9D834}" dt="2024-01-29T13:59:56.454" v="470" actId="1076"/>
          <ac:spMkLst>
            <pc:docMk/>
            <pc:sldMk cId="3390288627" sldId="286"/>
            <ac:spMk id="2" creationId="{25DE8CB4-5BAF-4DD0-B03A-A3104977C1FB}"/>
          </ac:spMkLst>
        </pc:spChg>
        <pc:spChg chg="add del mod">
          <ac:chgData name="Charlotte Bjorck" userId="f524ff40-0bb6-4b42-9fdc-f7aeff764f92" providerId="ADAL" clId="{A005E3D4-A233-4814-8DEC-75EB86D9D834}" dt="2024-01-29T14:23:35.719" v="550" actId="478"/>
          <ac:spMkLst>
            <pc:docMk/>
            <pc:sldMk cId="3390288627" sldId="286"/>
            <ac:spMk id="4" creationId="{896D5C35-37FF-1E0E-DA46-15B119DDC316}"/>
          </ac:spMkLst>
        </pc:spChg>
        <pc:spChg chg="mod">
          <ac:chgData name="Charlotte Bjorck" userId="f524ff40-0bb6-4b42-9fdc-f7aeff764f92" providerId="ADAL" clId="{A005E3D4-A233-4814-8DEC-75EB86D9D834}" dt="2024-01-29T14:51:35.788" v="889" actId="20577"/>
          <ac:spMkLst>
            <pc:docMk/>
            <pc:sldMk cId="3390288627" sldId="286"/>
            <ac:spMk id="5" creationId="{91B07918-DAD4-4F04-BB70-8CADDF2FA65B}"/>
          </ac:spMkLst>
        </pc:spChg>
        <pc:picChg chg="add mod">
          <ac:chgData name="Charlotte Bjorck" userId="f524ff40-0bb6-4b42-9fdc-f7aeff764f92" providerId="ADAL" clId="{A005E3D4-A233-4814-8DEC-75EB86D9D834}" dt="2024-01-29T14:24:00.195" v="557" actId="1076"/>
          <ac:picMkLst>
            <pc:docMk/>
            <pc:sldMk cId="3390288627" sldId="286"/>
            <ac:picMk id="7" creationId="{DD3B4579-4E30-6BD8-3AE4-921B2914694B}"/>
          </ac:picMkLst>
        </pc:picChg>
        <pc:picChg chg="del">
          <ac:chgData name="Charlotte Bjorck" userId="f524ff40-0bb6-4b42-9fdc-f7aeff764f92" providerId="ADAL" clId="{A005E3D4-A233-4814-8DEC-75EB86D9D834}" dt="2024-01-29T14:23:33.415" v="549" actId="478"/>
          <ac:picMkLst>
            <pc:docMk/>
            <pc:sldMk cId="3390288627" sldId="286"/>
            <ac:picMk id="4098" creationId="{56DAD34A-9AEE-45C2-9C41-A588AC1D69CA}"/>
          </ac:picMkLst>
        </pc:picChg>
      </pc:sldChg>
      <pc:sldChg chg="addSp delSp modSp mod">
        <pc:chgData name="Charlotte Bjorck" userId="f524ff40-0bb6-4b42-9fdc-f7aeff764f92" providerId="ADAL" clId="{A005E3D4-A233-4814-8DEC-75EB86D9D834}" dt="2024-01-29T14:25:43.979" v="563" actId="1076"/>
        <pc:sldMkLst>
          <pc:docMk/>
          <pc:sldMk cId="3142867222" sldId="287"/>
        </pc:sldMkLst>
        <pc:spChg chg="mod">
          <ac:chgData name="Charlotte Bjorck" userId="f524ff40-0bb6-4b42-9fdc-f7aeff764f92" providerId="ADAL" clId="{A005E3D4-A233-4814-8DEC-75EB86D9D834}" dt="2024-01-29T13:57:13.382" v="465" actId="20577"/>
          <ac:spMkLst>
            <pc:docMk/>
            <pc:sldMk cId="3142867222" sldId="287"/>
            <ac:spMk id="2" creationId="{DA4F9759-2A5D-48C9-86A0-15ECD8E33EF4}"/>
          </ac:spMkLst>
        </pc:spChg>
        <pc:spChg chg="mod">
          <ac:chgData name="Charlotte Bjorck" userId="f524ff40-0bb6-4b42-9fdc-f7aeff764f92" providerId="ADAL" clId="{A005E3D4-A233-4814-8DEC-75EB86D9D834}" dt="2024-01-29T13:52:30.305" v="334" actId="3626"/>
          <ac:spMkLst>
            <pc:docMk/>
            <pc:sldMk cId="3142867222" sldId="287"/>
            <ac:spMk id="3" creationId="{FBAFE3C5-67DD-4AB5-A671-B2AB72428E28}"/>
          </ac:spMkLst>
        </pc:spChg>
        <pc:picChg chg="mod">
          <ac:chgData name="Charlotte Bjorck" userId="f524ff40-0bb6-4b42-9fdc-f7aeff764f92" providerId="ADAL" clId="{A005E3D4-A233-4814-8DEC-75EB86D9D834}" dt="2024-01-29T13:55:27.246" v="428" actId="1076"/>
          <ac:picMkLst>
            <pc:docMk/>
            <pc:sldMk cId="3142867222" sldId="287"/>
            <ac:picMk id="4" creationId="{9391E2F4-A813-E83D-406E-86C331642321}"/>
          </ac:picMkLst>
        </pc:picChg>
        <pc:picChg chg="add mod">
          <ac:chgData name="Charlotte Bjorck" userId="f524ff40-0bb6-4b42-9fdc-f7aeff764f92" providerId="ADAL" clId="{A005E3D4-A233-4814-8DEC-75EB86D9D834}" dt="2024-01-29T14:25:43.979" v="563" actId="1076"/>
          <ac:picMkLst>
            <pc:docMk/>
            <pc:sldMk cId="3142867222" sldId="287"/>
            <ac:picMk id="6" creationId="{8790CAED-C033-57E8-CB30-D78DDC4BC762}"/>
          </ac:picMkLst>
        </pc:picChg>
        <pc:picChg chg="del">
          <ac:chgData name="Charlotte Bjorck" userId="f524ff40-0bb6-4b42-9fdc-f7aeff764f92" providerId="ADAL" clId="{A005E3D4-A233-4814-8DEC-75EB86D9D834}" dt="2024-01-29T14:25:05.397" v="558" actId="478"/>
          <ac:picMkLst>
            <pc:docMk/>
            <pc:sldMk cId="3142867222" sldId="287"/>
            <ac:picMk id="8194" creationId="{19EE06EC-F507-4D7B-B4FB-2EBF6CD154FB}"/>
          </ac:picMkLst>
        </pc:picChg>
      </pc:sldChg>
      <pc:sldChg chg="addSp delSp modSp mod">
        <pc:chgData name="Charlotte Bjorck" userId="f524ff40-0bb6-4b42-9fdc-f7aeff764f92" providerId="ADAL" clId="{A005E3D4-A233-4814-8DEC-75EB86D9D834}" dt="2024-01-29T14:52:20.538" v="940" actId="20577"/>
        <pc:sldMkLst>
          <pc:docMk/>
          <pc:sldMk cId="1121376726" sldId="288"/>
        </pc:sldMkLst>
        <pc:spChg chg="mod">
          <ac:chgData name="Charlotte Bjorck" userId="f524ff40-0bb6-4b42-9fdc-f7aeff764f92" providerId="ADAL" clId="{A005E3D4-A233-4814-8DEC-75EB86D9D834}" dt="2024-01-29T14:25:59.933" v="565"/>
          <ac:spMkLst>
            <pc:docMk/>
            <pc:sldMk cId="1121376726" sldId="288"/>
            <ac:spMk id="2" creationId="{DF8120D6-1A46-4105-9B5A-EDDCA64EF067}"/>
          </ac:spMkLst>
        </pc:spChg>
        <pc:spChg chg="mod">
          <ac:chgData name="Charlotte Bjorck" userId="f524ff40-0bb6-4b42-9fdc-f7aeff764f92" providerId="ADAL" clId="{A005E3D4-A233-4814-8DEC-75EB86D9D834}" dt="2024-01-29T14:52:20.538" v="940" actId="20577"/>
          <ac:spMkLst>
            <pc:docMk/>
            <pc:sldMk cId="1121376726" sldId="288"/>
            <ac:spMk id="3" creationId="{CFA2ED8E-211F-47C6-8D91-A30E9F98660A}"/>
          </ac:spMkLst>
        </pc:spChg>
        <pc:picChg chg="add mod">
          <ac:chgData name="Charlotte Bjorck" userId="f524ff40-0bb6-4b42-9fdc-f7aeff764f92" providerId="ADAL" clId="{A005E3D4-A233-4814-8DEC-75EB86D9D834}" dt="2024-01-29T14:26:36.107" v="571" actId="1076"/>
          <ac:picMkLst>
            <pc:docMk/>
            <pc:sldMk cId="1121376726" sldId="288"/>
            <ac:picMk id="6" creationId="{3F472D67-FAF6-65D6-E51E-C677B1251CBC}"/>
          </ac:picMkLst>
        </pc:picChg>
        <pc:picChg chg="del">
          <ac:chgData name="Charlotte Bjorck" userId="f524ff40-0bb6-4b42-9fdc-f7aeff764f92" providerId="ADAL" clId="{A005E3D4-A233-4814-8DEC-75EB86D9D834}" dt="2024-01-29T14:26:05.538" v="566" actId="478"/>
          <ac:picMkLst>
            <pc:docMk/>
            <pc:sldMk cId="1121376726" sldId="288"/>
            <ac:picMk id="9218" creationId="{B146ECB0-5CE0-48A7-AE8A-2D4C7CE43A92}"/>
          </ac:picMkLst>
        </pc:picChg>
      </pc:sldChg>
      <pc:sldChg chg="del">
        <pc:chgData name="Charlotte Bjorck" userId="f524ff40-0bb6-4b42-9fdc-f7aeff764f92" providerId="ADAL" clId="{A005E3D4-A233-4814-8DEC-75EB86D9D834}" dt="2024-01-29T13:47:33.770" v="88" actId="47"/>
        <pc:sldMkLst>
          <pc:docMk/>
          <pc:sldMk cId="4132219109" sldId="289"/>
        </pc:sldMkLst>
      </pc:sldChg>
      <pc:sldChg chg="addSp delSp modSp del mod ord">
        <pc:chgData name="Charlotte Bjorck" userId="f524ff40-0bb6-4b42-9fdc-f7aeff764f92" providerId="ADAL" clId="{A005E3D4-A233-4814-8DEC-75EB86D9D834}" dt="2024-01-29T13:42:55.579" v="33" actId="47"/>
        <pc:sldMkLst>
          <pc:docMk/>
          <pc:sldMk cId="3392534241" sldId="291"/>
        </pc:sldMkLst>
        <pc:picChg chg="del">
          <ac:chgData name="Charlotte Bjorck" userId="f524ff40-0bb6-4b42-9fdc-f7aeff764f92" providerId="ADAL" clId="{A005E3D4-A233-4814-8DEC-75EB86D9D834}" dt="2024-01-29T13:42:44.695" v="31" actId="478"/>
          <ac:picMkLst>
            <pc:docMk/>
            <pc:sldMk cId="3392534241" sldId="291"/>
            <ac:picMk id="4" creationId="{8F76A1E8-3204-4567-9B04-659D5B7C328A}"/>
          </ac:picMkLst>
        </pc:picChg>
        <pc:picChg chg="add mod">
          <ac:chgData name="Charlotte Bjorck" userId="f524ff40-0bb6-4b42-9fdc-f7aeff764f92" providerId="ADAL" clId="{A005E3D4-A233-4814-8DEC-75EB86D9D834}" dt="2024-01-29T13:42:44.927" v="32"/>
          <ac:picMkLst>
            <pc:docMk/>
            <pc:sldMk cId="3392534241" sldId="291"/>
            <ac:picMk id="6" creationId="{48D94E8D-0850-7E85-3877-6A4328EA7304}"/>
          </ac:picMkLst>
        </pc:picChg>
      </pc:sldChg>
      <pc:sldChg chg="addSp delSp modSp add mod ord">
        <pc:chgData name="Charlotte Bjorck" userId="f524ff40-0bb6-4b42-9fdc-f7aeff764f92" providerId="ADAL" clId="{A005E3D4-A233-4814-8DEC-75EB86D9D834}" dt="2024-01-29T13:47:23.700" v="87" actId="1076"/>
        <pc:sldMkLst>
          <pc:docMk/>
          <pc:sldMk cId="3460341176" sldId="291"/>
        </pc:sldMkLst>
        <pc:spChg chg="mod">
          <ac:chgData name="Charlotte Bjorck" userId="f524ff40-0bb6-4b42-9fdc-f7aeff764f92" providerId="ADAL" clId="{A005E3D4-A233-4814-8DEC-75EB86D9D834}" dt="2024-01-29T13:45:07.275" v="64" actId="20577"/>
          <ac:spMkLst>
            <pc:docMk/>
            <pc:sldMk cId="3460341176" sldId="291"/>
            <ac:spMk id="2" creationId="{C6D1677D-A11D-4911-8518-A970D6362F77}"/>
          </ac:spMkLst>
        </pc:spChg>
        <pc:spChg chg="mod">
          <ac:chgData name="Charlotte Bjorck" userId="f524ff40-0bb6-4b42-9fdc-f7aeff764f92" providerId="ADAL" clId="{A005E3D4-A233-4814-8DEC-75EB86D9D834}" dt="2024-01-29T13:46:51.453" v="82" actId="207"/>
          <ac:spMkLst>
            <pc:docMk/>
            <pc:sldMk cId="3460341176" sldId="291"/>
            <ac:spMk id="3" creationId="{E61DCF10-2DD0-4E19-8FEE-7FD7EA3EF4FB}"/>
          </ac:spMkLst>
        </pc:spChg>
        <pc:spChg chg="del">
          <ac:chgData name="Charlotte Bjorck" userId="f524ff40-0bb6-4b42-9fdc-f7aeff764f92" providerId="ADAL" clId="{A005E3D4-A233-4814-8DEC-75EB86D9D834}" dt="2024-01-29T13:45:38.232" v="67" actId="478"/>
          <ac:spMkLst>
            <pc:docMk/>
            <pc:sldMk cId="3460341176" sldId="291"/>
            <ac:spMk id="5" creationId="{D1AFBB64-EC04-42A2-868A-89B9E9E1DD7E}"/>
          </ac:spMkLst>
        </pc:spChg>
        <pc:picChg chg="add mod">
          <ac:chgData name="Charlotte Bjorck" userId="f524ff40-0bb6-4b42-9fdc-f7aeff764f92" providerId="ADAL" clId="{A005E3D4-A233-4814-8DEC-75EB86D9D834}" dt="2024-01-29T13:47:23.700" v="87" actId="1076"/>
          <ac:picMkLst>
            <pc:docMk/>
            <pc:sldMk cId="3460341176" sldId="291"/>
            <ac:picMk id="4" creationId="{6E2973D1-C1C9-4198-DA82-177433B79781}"/>
          </ac:picMkLst>
        </pc:picChg>
        <pc:picChg chg="del mod">
          <ac:chgData name="Charlotte Bjorck" userId="f524ff40-0bb6-4b42-9fdc-f7aeff764f92" providerId="ADAL" clId="{A005E3D4-A233-4814-8DEC-75EB86D9D834}" dt="2024-01-29T13:46:14.151" v="75" actId="478"/>
          <ac:picMkLst>
            <pc:docMk/>
            <pc:sldMk cId="3460341176" sldId="291"/>
            <ac:picMk id="10244" creationId="{78CE49D4-BA71-4788-9CC8-BCA60A974527}"/>
          </ac:picMkLst>
        </pc:picChg>
      </pc:sldChg>
      <pc:sldMasterChg chg="delSldLayout modSldLayout">
        <pc:chgData name="Charlotte Bjorck" userId="f524ff40-0bb6-4b42-9fdc-f7aeff764f92" providerId="ADAL" clId="{A005E3D4-A233-4814-8DEC-75EB86D9D834}" dt="2024-01-29T13:42:55.579" v="33" actId="47"/>
        <pc:sldMasterMkLst>
          <pc:docMk/>
          <pc:sldMasterMk cId="4062149966" sldId="2147483648"/>
        </pc:sldMasterMkLst>
        <pc:sldLayoutChg chg="delSp mod">
          <pc:chgData name="Charlotte Bjorck" userId="f524ff40-0bb6-4b42-9fdc-f7aeff764f92" providerId="ADAL" clId="{A005E3D4-A233-4814-8DEC-75EB86D9D834}" dt="2024-01-29T10:59:35.918" v="2" actId="478"/>
          <pc:sldLayoutMkLst>
            <pc:docMk/>
            <pc:sldMasterMk cId="4062149966" sldId="2147483648"/>
            <pc:sldLayoutMk cId="590278370" sldId="2147483649"/>
          </pc:sldLayoutMkLst>
          <pc:picChg chg="del">
            <ac:chgData name="Charlotte Bjorck" userId="f524ff40-0bb6-4b42-9fdc-f7aeff764f92" providerId="ADAL" clId="{A005E3D4-A233-4814-8DEC-75EB86D9D834}" dt="2024-01-29T10:59:35.918" v="2" actId="478"/>
            <ac:picMkLst>
              <pc:docMk/>
              <pc:sldMasterMk cId="4062149966" sldId="2147483648"/>
              <pc:sldLayoutMk cId="590278370" sldId="2147483649"/>
              <ac:picMk id="17" creationId="{44E3C61E-9F3C-455F-B668-93570013064F}"/>
            </ac:picMkLst>
          </pc:picChg>
        </pc:sldLayoutChg>
        <pc:sldLayoutChg chg="delSp modSp mod">
          <pc:chgData name="Charlotte Bjorck" userId="f524ff40-0bb6-4b42-9fdc-f7aeff764f92" providerId="ADAL" clId="{A005E3D4-A233-4814-8DEC-75EB86D9D834}" dt="2024-01-29T10:59:44.990" v="6" actId="1076"/>
          <pc:sldLayoutMkLst>
            <pc:docMk/>
            <pc:sldMasterMk cId="4062149966" sldId="2147483648"/>
            <pc:sldLayoutMk cId="3223485884" sldId="2147483650"/>
          </pc:sldLayoutMkLst>
          <pc:picChg chg="del">
            <ac:chgData name="Charlotte Bjorck" userId="f524ff40-0bb6-4b42-9fdc-f7aeff764f92" providerId="ADAL" clId="{A005E3D4-A233-4814-8DEC-75EB86D9D834}" dt="2024-01-29T10:59:42.798" v="5" actId="478"/>
            <ac:picMkLst>
              <pc:docMk/>
              <pc:sldMasterMk cId="4062149966" sldId="2147483648"/>
              <pc:sldLayoutMk cId="3223485884" sldId="2147483650"/>
              <ac:picMk id="13" creationId="{51DF5FBD-718F-47F1-A5A0-17F52AABB0A6}"/>
            </ac:picMkLst>
          </pc:picChg>
          <pc:picChg chg="mod">
            <ac:chgData name="Charlotte Bjorck" userId="f524ff40-0bb6-4b42-9fdc-f7aeff764f92" providerId="ADAL" clId="{A005E3D4-A233-4814-8DEC-75EB86D9D834}" dt="2024-01-29T10:59:44.990" v="6" actId="1076"/>
            <ac:picMkLst>
              <pc:docMk/>
              <pc:sldMasterMk cId="4062149966" sldId="2147483648"/>
              <pc:sldLayoutMk cId="3223485884" sldId="2147483650"/>
              <ac:picMk id="16" creationId="{E35CF1E1-A3C0-415D-9C9D-90106DFBC274}"/>
            </ac:picMkLst>
          </pc:picChg>
        </pc:sldLayoutChg>
        <pc:sldLayoutChg chg="addSp delSp modSp mod">
          <pc:chgData name="Charlotte Bjorck" userId="f524ff40-0bb6-4b42-9fdc-f7aeff764f92" providerId="ADAL" clId="{A005E3D4-A233-4814-8DEC-75EB86D9D834}" dt="2024-01-29T10:59:56.254" v="9" actId="1076"/>
          <pc:sldLayoutMkLst>
            <pc:docMk/>
            <pc:sldMasterMk cId="4062149966" sldId="2147483648"/>
            <pc:sldLayoutMk cId="2072214486" sldId="2147483651"/>
          </pc:sldLayoutMkLst>
          <pc:picChg chg="add mod">
            <ac:chgData name="Charlotte Bjorck" userId="f524ff40-0bb6-4b42-9fdc-f7aeff764f92" providerId="ADAL" clId="{A005E3D4-A233-4814-8DEC-75EB86D9D834}" dt="2024-01-29T10:59:56.254" v="9" actId="1076"/>
            <ac:picMkLst>
              <pc:docMk/>
              <pc:sldMasterMk cId="4062149966" sldId="2147483648"/>
              <pc:sldLayoutMk cId="2072214486" sldId="2147483651"/>
              <ac:picMk id="3" creationId="{CDC02446-63A4-6C98-6096-636D631D01D0}"/>
            </ac:picMkLst>
          </pc:picChg>
          <pc:picChg chg="del">
            <ac:chgData name="Charlotte Bjorck" userId="f524ff40-0bb6-4b42-9fdc-f7aeff764f92" providerId="ADAL" clId="{A005E3D4-A233-4814-8DEC-75EB86D9D834}" dt="2024-01-29T10:59:52.718" v="7" actId="478"/>
            <ac:picMkLst>
              <pc:docMk/>
              <pc:sldMasterMk cId="4062149966" sldId="2147483648"/>
              <pc:sldLayoutMk cId="2072214486" sldId="2147483651"/>
              <ac:picMk id="9" creationId="{C69A1FD5-907C-4BC8-AB54-4234734A3B4C}"/>
            </ac:picMkLst>
          </pc:picChg>
        </pc:sldLayoutChg>
        <pc:sldLayoutChg chg="delSp modSp mod">
          <pc:chgData name="Charlotte Bjorck" userId="f524ff40-0bb6-4b42-9fdc-f7aeff764f92" providerId="ADAL" clId="{A005E3D4-A233-4814-8DEC-75EB86D9D834}" dt="2024-01-29T10:59:40.487" v="4" actId="1076"/>
          <pc:sldLayoutMkLst>
            <pc:docMk/>
            <pc:sldMasterMk cId="4062149966" sldId="2147483648"/>
            <pc:sldLayoutMk cId="2362183070" sldId="2147483720"/>
          </pc:sldLayoutMkLst>
          <pc:picChg chg="mod">
            <ac:chgData name="Charlotte Bjorck" userId="f524ff40-0bb6-4b42-9fdc-f7aeff764f92" providerId="ADAL" clId="{A005E3D4-A233-4814-8DEC-75EB86D9D834}" dt="2024-01-29T10:59:40.487" v="4" actId="1076"/>
            <ac:picMkLst>
              <pc:docMk/>
              <pc:sldMasterMk cId="4062149966" sldId="2147483648"/>
              <pc:sldLayoutMk cId="2362183070" sldId="2147483720"/>
              <ac:picMk id="17" creationId="{1E4F6484-AF07-4726-B11D-F894CBE77D89}"/>
            </ac:picMkLst>
          </pc:picChg>
          <pc:picChg chg="del">
            <ac:chgData name="Charlotte Bjorck" userId="f524ff40-0bb6-4b42-9fdc-f7aeff764f92" providerId="ADAL" clId="{A005E3D4-A233-4814-8DEC-75EB86D9D834}" dt="2024-01-29T10:59:38.816" v="3" actId="478"/>
            <ac:picMkLst>
              <pc:docMk/>
              <pc:sldMasterMk cId="4062149966" sldId="2147483648"/>
              <pc:sldLayoutMk cId="2362183070" sldId="2147483720"/>
              <ac:picMk id="18" creationId="{C894A192-CD39-4B28-BFEB-F9E5FA01F00B}"/>
            </ac:picMkLst>
          </pc:picChg>
        </pc:sldLayoutChg>
        <pc:sldLayoutChg chg="del">
          <pc:chgData name="Charlotte Bjorck" userId="f524ff40-0bb6-4b42-9fdc-f7aeff764f92" providerId="ADAL" clId="{A005E3D4-A233-4814-8DEC-75EB86D9D834}" dt="2024-01-29T13:42:55.579" v="33" actId="47"/>
          <pc:sldLayoutMkLst>
            <pc:docMk/>
            <pc:sldMasterMk cId="4062149966" sldId="2147483648"/>
            <pc:sldLayoutMk cId="1724060489" sldId="214748374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Sheffield City Council">
            <a:extLst>
              <a:ext uri="{FF2B5EF4-FFF2-40B4-BE49-F238E27FC236}">
                <a16:creationId xmlns:a16="http://schemas.microsoft.com/office/drawing/2014/main" id="{C724E30D-192F-4618-9D8D-33E9E4BE9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78" y="2277885"/>
            <a:ext cx="1271102" cy="997723"/>
          </a:xfrm>
          <a:prstGeom prst="rect">
            <a:avLst/>
          </a:prstGeom>
        </p:spPr>
      </p:pic>
      <p:pic>
        <p:nvPicPr>
          <p:cNvPr id="2" name="Picture 1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7DA44695-5EBE-D28C-C87F-1A5FE5C541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9" y="371861"/>
            <a:ext cx="5410201" cy="4809769"/>
          </a:xfrm>
          <a:prstGeom prst="rect">
            <a:avLst/>
          </a:prstGeom>
        </p:spPr>
      </p:pic>
      <p:pic>
        <p:nvPicPr>
          <p:cNvPr id="3" name="Picture 2" descr="See It Be It In Sheffield">
            <a:extLst>
              <a:ext uri="{FF2B5EF4-FFF2-40B4-BE49-F238E27FC236}">
                <a16:creationId xmlns:a16="http://schemas.microsoft.com/office/drawing/2014/main" id="{CDC02446-63A4-6C98-6096-636D631D0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" r="6605"/>
          <a:stretch/>
        </p:blipFill>
        <p:spPr>
          <a:xfrm>
            <a:off x="498514" y="2685175"/>
            <a:ext cx="1711286" cy="7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1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6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0076"/>
            <a:ext cx="3932237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5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9574"/>
            <a:ext cx="3932237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8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8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92092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0920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28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00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36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8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12604C-AF96-4A18-B911-487B6C20387D}"/>
              </a:ext>
            </a:extLst>
          </p:cNvPr>
          <p:cNvGrpSpPr/>
          <p:nvPr userDrawn="1"/>
        </p:nvGrpSpPr>
        <p:grpSpPr>
          <a:xfrm>
            <a:off x="376411" y="5578264"/>
            <a:ext cx="4287063" cy="816836"/>
            <a:chOff x="3678905" y="4817011"/>
            <a:chExt cx="4688679" cy="893358"/>
          </a:xfrm>
        </p:grpSpPr>
        <p:pic>
          <p:nvPicPr>
            <p:cNvPr id="18" name="Picture 17" descr="Sheffield City Council">
              <a:extLst>
                <a:ext uri="{FF2B5EF4-FFF2-40B4-BE49-F238E27FC236}">
                  <a16:creationId xmlns:a16="http://schemas.microsoft.com/office/drawing/2014/main" id="{F4427F84-148D-44F2-BA39-A06DDC8FD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9" name="Picture 18" descr="See It Be It In Sheffield">
              <a:extLst>
                <a:ext uri="{FF2B5EF4-FFF2-40B4-BE49-F238E27FC236}">
                  <a16:creationId xmlns:a16="http://schemas.microsoft.com/office/drawing/2014/main" id="{B2E5814C-F1DA-42D1-9143-86204EE571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3678905" y="4817011"/>
              <a:ext cx="1711286" cy="743825"/>
            </a:xfrm>
            <a:prstGeom prst="rect">
              <a:avLst/>
            </a:prstGeom>
          </p:spPr>
        </p:pic>
      </p:grpSp>
      <p:pic>
        <p:nvPicPr>
          <p:cNvPr id="4" name="Picture 3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5923E764-33C4-ED27-8484-6679644313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8" y="802869"/>
            <a:ext cx="4575051" cy="40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8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98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46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19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6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11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11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83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41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19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7" name="Picture 16" descr="Sheffield City Council">
            <a:extLst>
              <a:ext uri="{FF2B5EF4-FFF2-40B4-BE49-F238E27FC236}">
                <a16:creationId xmlns:a16="http://schemas.microsoft.com/office/drawing/2014/main" id="{1E4F6484-AF07-4726-B11D-F894CBE77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6109" y="5441674"/>
            <a:ext cx="1137407" cy="892782"/>
          </a:xfrm>
          <a:prstGeom prst="rect">
            <a:avLst/>
          </a:prstGeom>
        </p:spPr>
      </p:pic>
      <p:pic>
        <p:nvPicPr>
          <p:cNvPr id="4" name="Picture 3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C96DBF12-637C-FF37-868E-D0150F246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8" y="802869"/>
            <a:ext cx="4575051" cy="40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8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91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72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56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64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99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42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55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4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F93BFA-87C4-4205-B475-E6FB100CD331}"/>
              </a:ext>
            </a:extLst>
          </p:cNvPr>
          <p:cNvGrpSpPr/>
          <p:nvPr userDrawn="1"/>
        </p:nvGrpSpPr>
        <p:grpSpPr>
          <a:xfrm>
            <a:off x="8610600" y="445612"/>
            <a:ext cx="3196955" cy="892782"/>
            <a:chOff x="5170629" y="4817587"/>
            <a:chExt cx="3196955" cy="892782"/>
          </a:xfrm>
        </p:grpSpPr>
        <p:pic>
          <p:nvPicPr>
            <p:cNvPr id="15" name="Picture 14" descr="Sheffield City Council">
              <a:extLst>
                <a:ext uri="{FF2B5EF4-FFF2-40B4-BE49-F238E27FC236}">
                  <a16:creationId xmlns:a16="http://schemas.microsoft.com/office/drawing/2014/main" id="{57A3497F-26DE-4336-85BF-1DE661A23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6" name="Picture 15" descr="See It Be It In Sheffield">
              <a:extLst>
                <a:ext uri="{FF2B5EF4-FFF2-40B4-BE49-F238E27FC236}">
                  <a16:creationId xmlns:a16="http://schemas.microsoft.com/office/drawing/2014/main" id="{E35CF1E1-A3C0-415D-9C9D-90106DFBC2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5170629" y="4892065"/>
              <a:ext cx="1711286" cy="743825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A532DAB-136F-4498-8D5A-59CBA899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9" y="1967863"/>
            <a:ext cx="5410201" cy="334708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E58B25EF-C300-6D72-4389-52FB53C24E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6" y="868218"/>
            <a:ext cx="4862236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85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75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2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816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261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85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67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62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53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69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03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76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6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99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526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75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2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674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0993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46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750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97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100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20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3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28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244" y="365125"/>
            <a:ext cx="9025143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0245" y="1681163"/>
            <a:ext cx="42872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0245" y="2505075"/>
            <a:ext cx="428724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2748" y="1681163"/>
            <a:ext cx="4482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2748" y="2505075"/>
            <a:ext cx="4482640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4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720" r:id="rId3"/>
    <p:sldLayoutId id="21474836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64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F71183F2-1486-8C62-4C51-D51352AEFD1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65125"/>
            <a:ext cx="2085174" cy="18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3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528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63EF57-3974-485A-B6D0-BB760CD2171E}"/>
              </a:ext>
            </a:extLst>
          </p:cNvPr>
          <p:cNvGrpSpPr/>
          <p:nvPr userDrawn="1"/>
        </p:nvGrpSpPr>
        <p:grpSpPr>
          <a:xfrm>
            <a:off x="452244" y="2366086"/>
            <a:ext cx="1413277" cy="2988413"/>
            <a:chOff x="363891" y="2431277"/>
            <a:chExt cx="1564703" cy="3308608"/>
          </a:xfrm>
        </p:grpSpPr>
        <p:pic>
          <p:nvPicPr>
            <p:cNvPr id="12" name="Picture 11" descr="Sheffield City Council">
              <a:extLst>
                <a:ext uri="{FF2B5EF4-FFF2-40B4-BE49-F238E27FC236}">
                  <a16:creationId xmlns:a16="http://schemas.microsoft.com/office/drawing/2014/main" id="{F1BF8FA9-A1E1-462C-A82A-8C5E51D11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0" y="2431277"/>
              <a:ext cx="1271102" cy="997723"/>
            </a:xfrm>
            <a:prstGeom prst="rect">
              <a:avLst/>
            </a:prstGeom>
          </p:spPr>
        </p:pic>
        <p:pic>
          <p:nvPicPr>
            <p:cNvPr id="13" name="Picture 12" descr="European Union - European Social Fund">
              <a:extLst>
                <a:ext uri="{FF2B5EF4-FFF2-40B4-BE49-F238E27FC236}">
                  <a16:creationId xmlns:a16="http://schemas.microsoft.com/office/drawing/2014/main" id="{82CEB9B1-FB1E-4C5E-804D-5EBDEAD97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1" y="3801977"/>
              <a:ext cx="1271102" cy="1264606"/>
            </a:xfrm>
            <a:prstGeom prst="rect">
              <a:avLst/>
            </a:prstGeom>
          </p:spPr>
        </p:pic>
        <p:pic>
          <p:nvPicPr>
            <p:cNvPr id="14" name="Picture 13" descr="See It Be It In Sheffield">
              <a:extLst>
                <a:ext uri="{FF2B5EF4-FFF2-40B4-BE49-F238E27FC236}">
                  <a16:creationId xmlns:a16="http://schemas.microsoft.com/office/drawing/2014/main" id="{DD58E9A7-89AB-43C5-838E-776E647CE4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t="18440" r="6605" b="15869"/>
            <a:stretch/>
          </p:blipFill>
          <p:spPr>
            <a:xfrm>
              <a:off x="363891" y="5293122"/>
              <a:ext cx="1564703" cy="446763"/>
            </a:xfrm>
            <a:prstGeom prst="rect">
              <a:avLst/>
            </a:prstGeom>
          </p:spPr>
        </p:pic>
      </p:grp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65D0EEFA-AA95-5359-C712-FAFF5203883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65125"/>
            <a:ext cx="2085174" cy="18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4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62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Sheffield City Council">
            <a:extLst>
              <a:ext uri="{FF2B5EF4-FFF2-40B4-BE49-F238E27FC236}">
                <a16:creationId xmlns:a16="http://schemas.microsoft.com/office/drawing/2014/main" id="{D4D444CE-299D-4E3A-A2E9-FA40DEE432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20" y="2539998"/>
            <a:ext cx="1271102" cy="997723"/>
          </a:xfrm>
          <a:prstGeom prst="rect">
            <a:avLst/>
          </a:prstGeom>
        </p:spPr>
      </p:pic>
      <p:pic>
        <p:nvPicPr>
          <p:cNvPr id="10" name="Picture 9" descr="European Union - European Social Fund">
            <a:extLst>
              <a:ext uri="{FF2B5EF4-FFF2-40B4-BE49-F238E27FC236}">
                <a16:creationId xmlns:a16="http://schemas.microsoft.com/office/drawing/2014/main" id="{410F38D6-7ACD-408A-9535-56AC6BE370F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20" y="4038431"/>
            <a:ext cx="1271103" cy="1264606"/>
          </a:xfrm>
          <a:prstGeom prst="rect">
            <a:avLst/>
          </a:prstGeom>
        </p:spPr>
      </p:pic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9E0A5B93-3AAF-1A60-F594-B9BA069B727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65125"/>
            <a:ext cx="2085174" cy="18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0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56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6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9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9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usiness.bigchallenge.biz/pages/skillsbuilder-problem-solving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usiness.bigchallenge.biz/pages/skillsbuilder-problem-solvin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usiness.bigchallenge.biz/pages/skillsbuilder-problem-solvin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bigchallenge.biz/entry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9AE2-64C2-4BFB-B11B-2618D8E1F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7363" y="922215"/>
            <a:ext cx="5719589" cy="34768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5400" dirty="0"/>
              <a:t>Step 4:</a:t>
            </a:r>
            <a:br>
              <a:rPr lang="en-GB" sz="5400" dirty="0"/>
            </a:br>
            <a:r>
              <a:rPr lang="en-GB" sz="5400" dirty="0"/>
              <a:t>What is your </a:t>
            </a:r>
            <a:r>
              <a:rPr lang="en-GB" sz="5400" dirty="0" err="1"/>
              <a:t>BiG</a:t>
            </a:r>
            <a:r>
              <a:rPr lang="en-GB" sz="5400" dirty="0"/>
              <a:t> Social Action plan?</a:t>
            </a:r>
            <a:endParaRPr lang="en-GB" sz="5400" b="1" dirty="0"/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ED4984BD-2137-4534-0658-EC172BC53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704" y="4399060"/>
            <a:ext cx="2159000" cy="215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7135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04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8FD3-ED5E-40EC-A1F7-5F9D69AA80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2588" y="350838"/>
            <a:ext cx="7173390" cy="1325562"/>
          </a:xfrm>
        </p:spPr>
        <p:txBody>
          <a:bodyPr/>
          <a:lstStyle/>
          <a:p>
            <a:r>
              <a:rPr lang="en-GB" b="1" dirty="0"/>
              <a:t>What is problem solving?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A004D0-93AA-412C-AD17-68A3094DAAA5}"/>
              </a:ext>
            </a:extLst>
          </p:cNvPr>
          <p:cNvSpPr txBox="1"/>
          <p:nvPr/>
        </p:nvSpPr>
        <p:spPr>
          <a:xfrm>
            <a:off x="4806892" y="2105210"/>
            <a:ext cx="696357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ngsanaUPC" panose="020B0502040204020203" pitchFamily="18" charset="-34"/>
              </a:rPr>
              <a:t>Problem solving is about generating ideas and evaluating those options – in this case, thinking of different solutions to your problem, working with your community to find out what they want, and deciding which ideas are best</a:t>
            </a:r>
          </a:p>
          <a:p>
            <a:pPr algn="ctr"/>
            <a:endParaRPr lang="en-GB" sz="2800" dirty="0">
              <a:solidFill>
                <a:schemeClr val="accent6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hlinkClick r:id="rId2"/>
              </a:rPr>
              <a:t>Skills Builder Problem Solving Skill Summary Video</a:t>
            </a:r>
            <a:endParaRPr lang="en-GB" dirty="0">
              <a:solidFill>
                <a:schemeClr val="accent6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solidFill>
                <a:schemeClr val="accent6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7 Ways to Encourage Creativity &amp;amp; Innovation On Your Team">
            <a:extLst>
              <a:ext uri="{FF2B5EF4-FFF2-40B4-BE49-F238E27FC236}">
                <a16:creationId xmlns:a16="http://schemas.microsoft.com/office/drawing/2014/main" id="{8086CFBF-3DA5-45CA-8649-D7F439B3B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4" y="2572639"/>
            <a:ext cx="4000621" cy="20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1C6E7928-79EE-E06F-F356-B7F33700C2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18" y="24427"/>
            <a:ext cx="2159000" cy="215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884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C1D08-83C1-4D39-A8E9-3A89600E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724" y="502481"/>
            <a:ext cx="6872654" cy="69840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Your SOCIAL ACTION plan</a:t>
            </a:r>
            <a:br>
              <a:rPr lang="en-GB" sz="4000" b="1" dirty="0"/>
            </a:br>
            <a:endParaRPr lang="en-GB" sz="3200" b="1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E996D4-6940-4DDD-9D3F-3F82A5D48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84620"/>
            <a:ext cx="9512047" cy="405188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What is your team passionate about?</a:t>
            </a:r>
          </a:p>
          <a:p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What are your team strengths?</a:t>
            </a:r>
          </a:p>
          <a:p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What problems are affecting your community that you want to help with?</a:t>
            </a:r>
          </a:p>
          <a:p>
            <a:pPr marL="0" indent="0">
              <a:buNone/>
            </a:pP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How will your idea make a difference by July 2024?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D13F3D-A0F5-40AF-968E-2E7BACBE9D45}"/>
              </a:ext>
            </a:extLst>
          </p:cNvPr>
          <p:cNvSpPr txBox="1"/>
          <p:nvPr/>
        </p:nvSpPr>
        <p:spPr>
          <a:xfrm>
            <a:off x="2152650" y="1081087"/>
            <a:ext cx="8041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5"/>
                </a:solidFill>
              </a:rPr>
              <a:t>How to come up with a good Social ACTION plan!</a:t>
            </a:r>
            <a:endParaRPr lang="en-GB" sz="2400" dirty="0"/>
          </a:p>
        </p:txBody>
      </p:sp>
      <p:pic>
        <p:nvPicPr>
          <p:cNvPr id="3074" name="Picture 2" descr="Effective milestone planning impacts your project&amp;#39;s success">
            <a:extLst>
              <a:ext uri="{FF2B5EF4-FFF2-40B4-BE49-F238E27FC236}">
                <a16:creationId xmlns:a16="http://schemas.microsoft.com/office/drawing/2014/main" id="{97186351-A690-441C-AAE7-B1BCC8A54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5447"/>
          <a:stretch/>
        </p:blipFill>
        <p:spPr bwMode="auto">
          <a:xfrm>
            <a:off x="182493" y="2681356"/>
            <a:ext cx="1852626" cy="16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D629A5B-5811-4798-319E-BD9B4951E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276" y="1587"/>
            <a:ext cx="2159000" cy="215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068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3EB42-5E48-4638-838C-914E512A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Skills Builder – Problem Solving</a:t>
            </a:r>
            <a:br>
              <a:rPr lang="en-GB" sz="4000" dirty="0"/>
            </a:br>
            <a:r>
              <a:rPr lang="en-GB" sz="2800" b="1" dirty="0">
                <a:solidFill>
                  <a:schemeClr val="accent1"/>
                </a:solidFill>
              </a:rPr>
              <a:t>Finding solutions to challenges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2EC48-80B3-43B5-A48F-D347959F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0" i="0" dirty="0">
              <a:solidFill>
                <a:srgbClr val="AB760A"/>
              </a:solidFill>
              <a:effectLst/>
              <a:latin typeface="troikaregular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49444-598F-45C0-AE8F-EE1D24FFBF8F}"/>
              </a:ext>
            </a:extLst>
          </p:cNvPr>
          <p:cNvSpPr txBox="1"/>
          <p:nvPr/>
        </p:nvSpPr>
        <p:spPr>
          <a:xfrm>
            <a:off x="5092118" y="2004969"/>
            <a:ext cx="649650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complete tasks by explaining problems to someone for advice if I need to</a:t>
            </a:r>
          </a:p>
          <a:p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 1 – How to explain a problem to someone else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 2 - How to act on advice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795BBC3C-C5AC-BC36-E0A3-0EF9D3B27E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804" y="0"/>
            <a:ext cx="2159000" cy="2159000"/>
          </a:xfrm>
          <a:prstGeom prst="rect">
            <a:avLst/>
          </a:prstGeom>
          <a:noFill/>
        </p:spPr>
      </p:pic>
      <p:pic>
        <p:nvPicPr>
          <p:cNvPr id="7" name="Picture 6" descr="A person with a speech bubble&#10;&#10;Description automatically generated">
            <a:extLst>
              <a:ext uri="{FF2B5EF4-FFF2-40B4-BE49-F238E27FC236}">
                <a16:creationId xmlns:a16="http://schemas.microsoft.com/office/drawing/2014/main" id="{888839F1-3593-6FB6-D2F4-6A6BB1D1F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2" y="2476286"/>
            <a:ext cx="416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3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8CB4-5BAF-4DD0-B03A-A3104977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073" y="418305"/>
            <a:ext cx="8286179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Skills Builder – Problem Solving</a:t>
            </a:r>
            <a:br>
              <a:rPr lang="en-GB" dirty="0"/>
            </a:br>
            <a:r>
              <a:rPr lang="en-GB" sz="3200" b="1" dirty="0">
                <a:solidFill>
                  <a:schemeClr val="accent1"/>
                </a:solidFill>
              </a:rPr>
              <a:t>Finding solutions to challenges</a:t>
            </a:r>
            <a:endParaRPr lang="en-GB" sz="3200" b="1" dirty="0">
              <a:solidFill>
                <a:schemeClr val="accent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07918-DAD4-4F04-BB70-8CADDF2FA65B}"/>
              </a:ext>
            </a:extLst>
          </p:cNvPr>
          <p:cNvSpPr txBox="1"/>
          <p:nvPr/>
        </p:nvSpPr>
        <p:spPr>
          <a:xfrm>
            <a:off x="5100505" y="2072081"/>
            <a:ext cx="6513515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 a goal – what are you trying to achieve?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could you ask for advice?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anybody already doing something similar?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I do and what should I avoid doing?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I done this before?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it go?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1E105B97-C13B-64F7-B8F7-0EB61AB53D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276" y="1587"/>
            <a:ext cx="2159000" cy="2159000"/>
          </a:xfrm>
          <a:prstGeom prst="rect">
            <a:avLst/>
          </a:prstGeom>
          <a:noFill/>
        </p:spPr>
      </p:pic>
      <p:pic>
        <p:nvPicPr>
          <p:cNvPr id="7" name="Picture 6" descr="A white speech bubble with black text&#10;&#10;Description automatically generated">
            <a:extLst>
              <a:ext uri="{FF2B5EF4-FFF2-40B4-BE49-F238E27FC236}">
                <a16:creationId xmlns:a16="http://schemas.microsoft.com/office/drawing/2014/main" id="{DD3B4579-4E30-6BD8-3AE4-921B29146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9" y="2629858"/>
            <a:ext cx="416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8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F9759-2A5D-48C9-86A0-15ECD8E3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702" y="607218"/>
            <a:ext cx="9270459" cy="1325563"/>
          </a:xfrm>
        </p:spPr>
        <p:txBody>
          <a:bodyPr>
            <a:normAutofit/>
          </a:bodyPr>
          <a:lstStyle/>
          <a:p>
            <a:r>
              <a:rPr lang="en-GB" b="1" dirty="0"/>
              <a:t>Skills Builder – Problem Solving</a:t>
            </a:r>
            <a:br>
              <a:rPr lang="en-GB" dirty="0"/>
            </a:br>
            <a:r>
              <a:rPr lang="en-GB" sz="3200" b="1" dirty="0">
                <a:solidFill>
                  <a:schemeClr val="accent1"/>
                </a:solidFill>
              </a:rPr>
              <a:t>Finding solutions to challenges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FE3C5-67DD-4AB5-A671-B2AB72428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2162" y="2102462"/>
            <a:ext cx="6778305" cy="4069337"/>
          </a:xfrm>
        </p:spPr>
        <p:txBody>
          <a:bodyPr/>
          <a:lstStyle/>
          <a:p>
            <a:pPr marL="0" indent="0">
              <a:buNone/>
            </a:pPr>
            <a:endParaRPr lang="en-GB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explore problems by creating different possible solutions</a:t>
            </a:r>
          </a:p>
          <a:p>
            <a:pPr marL="0" indent="0">
              <a:buNone/>
            </a:pP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A19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 </a:t>
            </a:r>
            <a:r>
              <a:rPr lang="en-GB" sz="1800" b="1" u="sng" dirty="0">
                <a:solidFill>
                  <a:srgbClr val="00A19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 –</a:t>
            </a:r>
            <a:r>
              <a:rPr lang="en-GB" sz="18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When problems might have lots of answers</a:t>
            </a:r>
            <a:endParaRPr lang="en-GB" sz="1800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 2 – How to come up with multiple potential solutions for those problems</a:t>
            </a:r>
            <a:endParaRPr lang="en-GB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9391E2F4-A813-E83D-406E-86C331642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06" y="1270000"/>
            <a:ext cx="2159000" cy="2159000"/>
          </a:xfrm>
          <a:prstGeom prst="rect">
            <a:avLst/>
          </a:prstGeom>
          <a:noFill/>
        </p:spPr>
      </p:pic>
      <p:pic>
        <p:nvPicPr>
          <p:cNvPr id="6" name="Picture 5" descr="A green arrows pointing to different directions&#10;&#10;Description automatically generated">
            <a:extLst>
              <a:ext uri="{FF2B5EF4-FFF2-40B4-BE49-F238E27FC236}">
                <a16:creationId xmlns:a16="http://schemas.microsoft.com/office/drawing/2014/main" id="{8790CAED-C033-57E8-CB30-D78DDC4BC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3" y="2585220"/>
            <a:ext cx="416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6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120D6-1A46-4105-9B5A-EDDCA64EF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8497959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Skills Builder – Problem Solving</a:t>
            </a:r>
            <a:br>
              <a:rPr lang="en-GB" dirty="0"/>
            </a:br>
            <a:r>
              <a:rPr lang="en-GB" sz="3200" b="1" dirty="0">
                <a:solidFill>
                  <a:schemeClr val="accent1"/>
                </a:solidFill>
              </a:rPr>
              <a:t>Finding solutions to challenges</a:t>
            </a:r>
            <a:endParaRPr lang="en-GB" sz="32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2ED8E-211F-47C6-8D91-A30E9F986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342" y="2054226"/>
            <a:ext cx="6837740" cy="4069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problem are you trying to solve?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as many different solutions to the problem </a:t>
            </a:r>
            <a:r>
              <a:rPr lang="en-GB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possible.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come up with lots of ideas?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know if an idea will make something better or not?</a:t>
            </a: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54BFC29B-2F4E-B5FE-5AD0-8A82AFF6E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238" y="1587"/>
            <a:ext cx="1824038" cy="1824038"/>
          </a:xfrm>
          <a:prstGeom prst="rect">
            <a:avLst/>
          </a:prstGeom>
          <a:noFill/>
        </p:spPr>
      </p:pic>
      <p:pic>
        <p:nvPicPr>
          <p:cNvPr id="6" name="Picture 5" descr="A cartoon of a person with a light bulb above her head&#10;&#10;Description automatically generated">
            <a:extLst>
              <a:ext uri="{FF2B5EF4-FFF2-40B4-BE49-F238E27FC236}">
                <a16:creationId xmlns:a16="http://schemas.microsoft.com/office/drawing/2014/main" id="{3F472D67-FAF6-65D6-E51E-C677B1251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8" y="2526263"/>
            <a:ext cx="416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7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677D-A11D-4911-8518-A970D636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167779"/>
            <a:ext cx="9270459" cy="1325563"/>
          </a:xfrm>
        </p:spPr>
        <p:txBody>
          <a:bodyPr/>
          <a:lstStyle/>
          <a:p>
            <a:r>
              <a:rPr lang="en-GB" b="1" dirty="0"/>
              <a:t>Community engagement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DCF10-2DD0-4E19-8FEE-7FD7EA3EF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340" y="1610788"/>
            <a:ext cx="9270459" cy="37681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0" i="0" dirty="0">
                <a:solidFill>
                  <a:schemeClr val="accent6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Community engagement is where you talk to people you think would benefit from your idea or could help you. These people could also be stakeholders. </a:t>
            </a:r>
            <a:endParaRPr lang="en-GB" sz="2000" dirty="0">
              <a:solidFill>
                <a:schemeClr val="accent6"/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chemeClr val="accent6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 stakeholder is anyone who has an interest or ‘stake’ in the issue, such as those personally affected, or who work, campaign on volunteer on the issue.</a:t>
            </a:r>
            <a:endParaRPr lang="en-GB" sz="2000" dirty="0">
              <a:solidFill>
                <a:schemeClr val="accent6"/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chemeClr val="accent2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Thinking about the following may help with creating your social action plan:</a:t>
            </a:r>
            <a:endParaRPr lang="en-GB" sz="2000" dirty="0">
              <a:solidFill>
                <a:schemeClr val="accent2"/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accent2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Who are your stakeholders?</a:t>
            </a:r>
            <a:endParaRPr lang="en-GB" sz="2000" dirty="0">
              <a:solidFill>
                <a:schemeClr val="accent2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accent2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Are they people who your idea will help? Or people who can help with your idea?</a:t>
            </a:r>
            <a:endParaRPr lang="en-GB" sz="2000" dirty="0">
              <a:solidFill>
                <a:schemeClr val="accent2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accent2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What do they think of your ideas?</a:t>
            </a:r>
            <a:endParaRPr lang="en-GB" sz="2000" dirty="0">
              <a:solidFill>
                <a:schemeClr val="accent2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accent2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Is anyone doing your idea already?</a:t>
            </a:r>
            <a:endParaRPr lang="en-GB" sz="2000" dirty="0">
              <a:solidFill>
                <a:schemeClr val="accent2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3798154E-9D66-5389-9453-BABD3840A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114" y="1587"/>
            <a:ext cx="1802161" cy="1802161"/>
          </a:xfrm>
          <a:prstGeom prst="rect">
            <a:avLst/>
          </a:prstGeom>
          <a:noFill/>
        </p:spPr>
      </p:pic>
      <p:pic>
        <p:nvPicPr>
          <p:cNvPr id="4" name="Picture 4" descr="A Comprehensive Guide to Market Research: 4 Proven Methods | Hotjar Blog">
            <a:extLst>
              <a:ext uri="{FF2B5EF4-FFF2-40B4-BE49-F238E27FC236}">
                <a16:creationId xmlns:a16="http://schemas.microsoft.com/office/drawing/2014/main" id="{6E2973D1-C1C9-4198-DA82-177433B79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r="4156"/>
          <a:stretch/>
        </p:blipFill>
        <p:spPr bwMode="auto">
          <a:xfrm>
            <a:off x="9586665" y="4456180"/>
            <a:ext cx="1949447" cy="104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4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4739-73AB-4FFF-ADCD-18441749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6992965" cy="1866798"/>
          </a:xfrm>
        </p:spPr>
        <p:txBody>
          <a:bodyPr anchor="ctr">
            <a:normAutofit/>
          </a:bodyPr>
          <a:lstStyle/>
          <a:p>
            <a:r>
              <a:rPr lang="en-GB" b="1" dirty="0"/>
              <a:t>Have you registered?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5E9D-EC11-4950-A1EF-33A88BAD6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8915" y="2077314"/>
            <a:ext cx="5355734" cy="3187566"/>
          </a:xfrm>
          <a:ln w="28575">
            <a:solidFill>
              <a:schemeClr val="accent4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to enter your team details and ideas on the:         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BiG Challenge website</a:t>
            </a: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 for entries: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GB" b="1" baseline="30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 2024</a:t>
            </a:r>
          </a:p>
        </p:txBody>
      </p:sp>
      <p:pic>
        <p:nvPicPr>
          <p:cNvPr id="2054" name="Picture 6" descr="Get Involved, Make a difference! - British Radio Car Association">
            <a:extLst>
              <a:ext uri="{FF2B5EF4-FFF2-40B4-BE49-F238E27FC236}">
                <a16:creationId xmlns:a16="http://schemas.microsoft.com/office/drawing/2014/main" id="{ED9B6F0A-61C9-4ED5-83F1-686216E30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37" y="2301860"/>
            <a:ext cx="3925611" cy="26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1749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E05DBB1C-7EE8-4FAC-8D1A-7AE906685332}"/>
    </a:ext>
  </a:extLst>
</a:theme>
</file>

<file path=ppt/theme/theme2.xml><?xml version="1.0" encoding="utf-8"?>
<a:theme xmlns:a="http://schemas.openxmlformats.org/drawingml/2006/main" name="BC Logo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75A65D20-3E39-44AA-A658-BBDBB6DB97BD}"/>
    </a:ext>
  </a:extLst>
</a:theme>
</file>

<file path=ppt/theme/theme3.xml><?xml version="1.0" encoding="utf-8"?>
<a:theme xmlns:a="http://schemas.openxmlformats.org/drawingml/2006/main" name="All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C109AFE5-9FC8-4820-AFDD-503EFB08531C}"/>
    </a:ext>
  </a:extLst>
</a:theme>
</file>

<file path=ppt/theme/theme4.xml><?xml version="1.0" encoding="utf-8"?>
<a:theme xmlns:a="http://schemas.openxmlformats.org/drawingml/2006/main" name="Major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FB8DFBB2-5DA9-4B1A-87DD-44016D45B9ED}"/>
    </a:ext>
  </a:extLst>
</a:theme>
</file>

<file path=ppt/theme/theme5.xml><?xml version="1.0" encoding="utf-8"?>
<a:theme xmlns:a="http://schemas.openxmlformats.org/drawingml/2006/main" name="No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2817A01A-9699-4D84-A4F0-5FF02F5C1CD3}"/>
    </a:ext>
  </a:extLst>
</a:theme>
</file>

<file path=ppt/theme/theme6.xml><?xml version="1.0" encoding="utf-8"?>
<a:theme xmlns:a="http://schemas.openxmlformats.org/drawingml/2006/main" name="No Logos Fade City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6DF2359D-AEF3-4F5C-88D6-674A5BF92EA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2315FF91480F41BB382630AFAFE163" ma:contentTypeVersion="17" ma:contentTypeDescription="Create a new document." ma:contentTypeScope="" ma:versionID="9cfac1401d4ee9c4b79011296ed9630a">
  <xsd:schema xmlns:xsd="http://www.w3.org/2001/XMLSchema" xmlns:xs="http://www.w3.org/2001/XMLSchema" xmlns:p="http://schemas.microsoft.com/office/2006/metadata/properties" xmlns:ns2="17dd376a-7703-4d16-8034-213cffa61642" xmlns:ns3="7ee85a2a-d933-4483-8446-7f50a3662221" targetNamespace="http://schemas.microsoft.com/office/2006/metadata/properties" ma:root="true" ma:fieldsID="50fbad787fc9e16995c65456a57b992b" ns2:_="" ns3:_="">
    <xsd:import namespace="17dd376a-7703-4d16-8034-213cffa61642"/>
    <xsd:import namespace="7ee85a2a-d933-4483-8446-7f50a3662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d376a-7703-4d16-8034-213cffa61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4514f55-2398-460d-b1d9-0db7fd9ba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85a2a-d933-4483-8446-7f50a366222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e015ee8-dc21-4973-815c-26479bba58d5}" ma:internalName="TaxCatchAll" ma:showField="CatchAllData" ma:web="7ee85a2a-d933-4483-8446-7f50a3662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e85a2a-d933-4483-8446-7f50a3662221" xsi:nil="true"/>
    <lcf76f155ced4ddcb4097134ff3c332f xmlns="17dd376a-7703-4d16-8034-213cffa6164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39C956-4191-404B-946F-0016E4751C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dd376a-7703-4d16-8034-213cffa61642"/>
    <ds:schemaRef ds:uri="7ee85a2a-d933-4483-8446-7f50a3662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4C6408-05F6-41B2-8082-DADF45F886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85BDFC-CB56-4B1B-8551-DACE01B47F1E}">
  <ds:schemaRefs>
    <ds:schemaRef ds:uri="http://schemas.microsoft.com/office/2006/documentManagement/types"/>
    <ds:schemaRef ds:uri="7ee85a2a-d933-4483-8446-7f50a3662221"/>
    <ds:schemaRef ds:uri="http://purl.org/dc/elements/1.1/"/>
    <ds:schemaRef ds:uri="http://schemas.microsoft.com/office/2006/metadata/properties"/>
    <ds:schemaRef ds:uri="17dd376a-7703-4d16-8034-213cffa6164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2201 - BiG Community Challenge Slides</Template>
  <TotalTime>517</TotalTime>
  <Words>454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Bold</vt:lpstr>
      <vt:lpstr>Roboto Medium</vt:lpstr>
      <vt:lpstr>troikaregular</vt:lpstr>
      <vt:lpstr>Title Slides</vt:lpstr>
      <vt:lpstr>BC Logo</vt:lpstr>
      <vt:lpstr>All Logos</vt:lpstr>
      <vt:lpstr>Major Logos</vt:lpstr>
      <vt:lpstr>No Logos</vt:lpstr>
      <vt:lpstr>No Logos Fade City</vt:lpstr>
      <vt:lpstr>Step 4: What is your BiG Social Action plan?</vt:lpstr>
      <vt:lpstr>What is problem solving? </vt:lpstr>
      <vt:lpstr>Your SOCIAL ACTION plan </vt:lpstr>
      <vt:lpstr>Skills Builder – Problem Solving Finding solutions to challenges</vt:lpstr>
      <vt:lpstr>Skills Builder – Problem Solving Finding solutions to challenges</vt:lpstr>
      <vt:lpstr>Skills Builder – Problem Solving Finding solutions to challenges</vt:lpstr>
      <vt:lpstr>Skills Builder – Problem Solving Finding solutions to challenges</vt:lpstr>
      <vt:lpstr>Community engagement</vt:lpstr>
      <vt:lpstr>Have you registered?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Fletcher</dc:creator>
  <cp:lastModifiedBy>Charlotte Bjorck</cp:lastModifiedBy>
  <cp:revision>4</cp:revision>
  <dcterms:created xsi:type="dcterms:W3CDTF">2022-01-13T10:16:53Z</dcterms:created>
  <dcterms:modified xsi:type="dcterms:W3CDTF">2024-01-29T14:52:22Z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2022-01-13T12:00:52Z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c59fea97-f731-4021-8505-14a81991747f</vt:lpwstr>
  </property>
  <property fmtid="{D5CDD505-2E9C-101B-9397-08002B2CF9AE}" pid="8" name="MSIP_Label_c8588358-c3f1-4695-a290-e2f70d15689d_ContentBits">
    <vt:lpwstr>0</vt:lpwstr>
  </property>
  <property fmtid="{D5CDD505-2E9C-101B-9397-08002B2CF9AE}" pid="9" name="ContentTypeId">
    <vt:lpwstr>0x010100642315FF91480F41BB382630AFAFE163</vt:lpwstr>
  </property>
  <property fmtid="{D5CDD505-2E9C-101B-9397-08002B2CF9AE}" pid="10" name="Order">
    <vt:r8>940800</vt:r8>
  </property>
  <property fmtid="{D5CDD505-2E9C-101B-9397-08002B2CF9AE}" pid="11" name="MediaServiceImageTags">
    <vt:lpwstr/>
  </property>
</Properties>
</file>