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696" r:id="rId6"/>
    <p:sldMasterId id="2147483721" r:id="rId7"/>
    <p:sldMasterId id="2147483684" r:id="rId8"/>
    <p:sldMasterId id="2147483733" r:id="rId9"/>
  </p:sldMasterIdLst>
  <p:sldIdLst>
    <p:sldId id="258" r:id="rId10"/>
    <p:sldId id="259" r:id="rId11"/>
    <p:sldId id="281" r:id="rId12"/>
    <p:sldId id="291" r:id="rId13"/>
    <p:sldId id="285" r:id="rId14"/>
    <p:sldId id="286" r:id="rId15"/>
    <p:sldId id="287" r:id="rId16"/>
    <p:sldId id="288" r:id="rId17"/>
    <p:sldId id="260" r:id="rId18"/>
    <p:sldId id="262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380BE-EC5A-4611-9E74-9C04B5BDFE78}" v="10" dt="2024-01-29T13:38:1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Bjorck" userId="f524ff40-0bb6-4b42-9fdc-f7aeff764f92" providerId="ADAL" clId="{067380BE-EC5A-4611-9E74-9C04B5BDFE78}"/>
    <pc:docChg chg="undo custSel addSld delSld modSld sldOrd modMainMaster">
      <pc:chgData name="Charlotte Bjorck" userId="f524ff40-0bb6-4b42-9fdc-f7aeff764f92" providerId="ADAL" clId="{067380BE-EC5A-4611-9E74-9C04B5BDFE78}" dt="2024-01-29T13:44:23.673" v="257" actId="20577"/>
      <pc:docMkLst>
        <pc:docMk/>
      </pc:docMkLst>
      <pc:sldChg chg="delSp modSp mod">
        <pc:chgData name="Charlotte Bjorck" userId="f524ff40-0bb6-4b42-9fdc-f7aeff764f92" providerId="ADAL" clId="{067380BE-EC5A-4611-9E74-9C04B5BDFE78}" dt="2024-01-29T13:14:09.374" v="15" actId="1076"/>
        <pc:sldMkLst>
          <pc:docMk/>
          <pc:sldMk cId="1697135700" sldId="258"/>
        </pc:sldMkLst>
        <pc:spChg chg="mod">
          <ac:chgData name="Charlotte Bjorck" userId="f524ff40-0bb6-4b42-9fdc-f7aeff764f92" providerId="ADAL" clId="{067380BE-EC5A-4611-9E74-9C04B5BDFE78}" dt="2024-01-29T13:13:12.426" v="14" actId="2710"/>
          <ac:spMkLst>
            <pc:docMk/>
            <pc:sldMk cId="1697135700" sldId="258"/>
            <ac:spMk id="2" creationId="{94EC9AE2-64C2-4BFB-B11B-2618D8E1FCC1}"/>
          </ac:spMkLst>
        </pc:spChg>
        <pc:spChg chg="del">
          <ac:chgData name="Charlotte Bjorck" userId="f524ff40-0bb6-4b42-9fdc-f7aeff764f92" providerId="ADAL" clId="{067380BE-EC5A-4611-9E74-9C04B5BDFE78}" dt="2024-01-29T10:57:38.981" v="1" actId="478"/>
          <ac:spMkLst>
            <pc:docMk/>
            <pc:sldMk cId="1697135700" sldId="258"/>
            <ac:spMk id="3" creationId="{D64C2DF5-0324-4B52-A845-302AAC269F4C}"/>
          </ac:spMkLst>
        </pc:spChg>
        <pc:picChg chg="mod">
          <ac:chgData name="Charlotte Bjorck" userId="f524ff40-0bb6-4b42-9fdc-f7aeff764f92" providerId="ADAL" clId="{067380BE-EC5A-4611-9E74-9C04B5BDFE78}" dt="2024-01-29T13:14:09.374" v="15" actId="1076"/>
          <ac:picMkLst>
            <pc:docMk/>
            <pc:sldMk cId="1697135700" sldId="258"/>
            <ac:picMk id="5" creationId="{FDC0EF9C-6A48-4CF0-80D9-A791CC512E9E}"/>
          </ac:picMkLst>
        </pc:picChg>
        <pc:picChg chg="del">
          <ac:chgData name="Charlotte Bjorck" userId="f524ff40-0bb6-4b42-9fdc-f7aeff764f92" providerId="ADAL" clId="{067380BE-EC5A-4611-9E74-9C04B5BDFE78}" dt="2024-01-29T10:57:37.167" v="0" actId="478"/>
          <ac:picMkLst>
            <pc:docMk/>
            <pc:sldMk cId="1697135700" sldId="258"/>
            <ac:picMk id="6" creationId="{FFC982F1-ED2C-4E47-B789-F1D1ACCC382D}"/>
          </ac:picMkLst>
        </pc:picChg>
      </pc:sldChg>
      <pc:sldChg chg="addSp delSp modSp mod">
        <pc:chgData name="Charlotte Bjorck" userId="f524ff40-0bb6-4b42-9fdc-f7aeff764f92" providerId="ADAL" clId="{067380BE-EC5A-4611-9E74-9C04B5BDFE78}" dt="2024-01-29T13:39:44.278" v="160" actId="1076"/>
        <pc:sldMkLst>
          <pc:docMk/>
          <pc:sldMk cId="2748844015" sldId="259"/>
        </pc:sldMkLst>
        <pc:spChg chg="mod">
          <ac:chgData name="Charlotte Bjorck" userId="f524ff40-0bb6-4b42-9fdc-f7aeff764f92" providerId="ADAL" clId="{067380BE-EC5A-4611-9E74-9C04B5BDFE78}" dt="2024-01-29T13:20:41.957" v="38" actId="14100"/>
          <ac:spMkLst>
            <pc:docMk/>
            <pc:sldMk cId="2748844015" sldId="259"/>
            <ac:spMk id="2" creationId="{50F88FD3-ED5E-40EC-A1F7-5F9D69AA8069}"/>
          </ac:spMkLst>
        </pc:spChg>
        <pc:spChg chg="add mod">
          <ac:chgData name="Charlotte Bjorck" userId="f524ff40-0bb6-4b42-9fdc-f7aeff764f92" providerId="ADAL" clId="{067380BE-EC5A-4611-9E74-9C04B5BDFE78}" dt="2024-01-29T13:39:44.278" v="160" actId="1076"/>
          <ac:spMkLst>
            <pc:docMk/>
            <pc:sldMk cId="2748844015" sldId="259"/>
            <ac:spMk id="5" creationId="{AB9554E9-DBD6-59E2-FFC9-3DDCAE3BA7B5}"/>
          </ac:spMkLst>
        </pc:spChg>
        <pc:spChg chg="mod">
          <ac:chgData name="Charlotte Bjorck" userId="f524ff40-0bb6-4b42-9fdc-f7aeff764f92" providerId="ADAL" clId="{067380BE-EC5A-4611-9E74-9C04B5BDFE78}" dt="2024-01-29T13:39:35.838" v="157" actId="1076"/>
          <ac:spMkLst>
            <pc:docMk/>
            <pc:sldMk cId="2748844015" sldId="259"/>
            <ac:spMk id="6" creationId="{CAA004D0-93AA-412C-AD17-68A3094DAAA5}"/>
          </ac:spMkLst>
        </pc:spChg>
        <pc:picChg chg="del">
          <ac:chgData name="Charlotte Bjorck" userId="f524ff40-0bb6-4b42-9fdc-f7aeff764f92" providerId="ADAL" clId="{067380BE-EC5A-4611-9E74-9C04B5BDFE78}" dt="2024-01-29T13:20:44.332" v="39" actId="478"/>
          <ac:picMkLst>
            <pc:docMk/>
            <pc:sldMk cId="2748844015" sldId="259"/>
            <ac:picMk id="1028" creationId="{8086CFBF-3DA5-45CA-8649-D7F439B3BD77}"/>
          </ac:picMkLst>
        </pc:picChg>
      </pc:sldChg>
      <pc:sldChg chg="modSp mod ord">
        <pc:chgData name="Charlotte Bjorck" userId="f524ff40-0bb6-4b42-9fdc-f7aeff764f92" providerId="ADAL" clId="{067380BE-EC5A-4611-9E74-9C04B5BDFE78}" dt="2024-01-29T13:16:41.781" v="21"/>
        <pc:sldMkLst>
          <pc:docMk/>
          <pc:sldMk cId="2530686503" sldId="260"/>
        </pc:sldMkLst>
        <pc:spChg chg="mod">
          <ac:chgData name="Charlotte Bjorck" userId="f524ff40-0bb6-4b42-9fdc-f7aeff764f92" providerId="ADAL" clId="{067380BE-EC5A-4611-9E74-9C04B5BDFE78}" dt="2024-01-29T10:57:50.943" v="3" actId="20577"/>
          <ac:spMkLst>
            <pc:docMk/>
            <pc:sldMk cId="2530686503" sldId="260"/>
            <ac:spMk id="5" creationId="{AAE996D4-6940-4DDD-9D3F-3F82A5D48D5B}"/>
          </ac:spMkLst>
        </pc:spChg>
      </pc:sldChg>
      <pc:sldChg chg="del ord">
        <pc:chgData name="Charlotte Bjorck" userId="f524ff40-0bb6-4b42-9fdc-f7aeff764f92" providerId="ADAL" clId="{067380BE-EC5A-4611-9E74-9C04B5BDFE78}" dt="2024-01-29T13:19:58.516" v="23" actId="2696"/>
        <pc:sldMkLst>
          <pc:docMk/>
          <pc:sldMk cId="595275330" sldId="261"/>
        </pc:sldMkLst>
      </pc:sldChg>
      <pc:sldChg chg="modSp mod">
        <pc:chgData name="Charlotte Bjorck" userId="f524ff40-0bb6-4b42-9fdc-f7aeff764f92" providerId="ADAL" clId="{067380BE-EC5A-4611-9E74-9C04B5BDFE78}" dt="2024-01-29T13:44:23.673" v="257" actId="20577"/>
        <pc:sldMkLst>
          <pc:docMk/>
          <pc:sldMk cId="1977617495" sldId="262"/>
        </pc:sldMkLst>
        <pc:spChg chg="mod">
          <ac:chgData name="Charlotte Bjorck" userId="f524ff40-0bb6-4b42-9fdc-f7aeff764f92" providerId="ADAL" clId="{067380BE-EC5A-4611-9E74-9C04B5BDFE78}" dt="2024-01-29T13:44:23.673" v="257" actId="20577"/>
          <ac:spMkLst>
            <pc:docMk/>
            <pc:sldMk cId="1977617495" sldId="262"/>
            <ac:spMk id="3" creationId="{DB915E9D-EC11-4950-A1EF-33A88BAD62EF}"/>
          </ac:spMkLst>
        </pc:spChg>
      </pc:sldChg>
      <pc:sldChg chg="del">
        <pc:chgData name="Charlotte Bjorck" userId="f524ff40-0bb6-4b42-9fdc-f7aeff764f92" providerId="ADAL" clId="{067380BE-EC5A-4611-9E74-9C04B5BDFE78}" dt="2024-01-29T10:58:14.031" v="4" actId="2696"/>
        <pc:sldMkLst>
          <pc:docMk/>
          <pc:sldMk cId="3069202524" sldId="265"/>
        </pc:sldMkLst>
      </pc:sldChg>
      <pc:sldChg chg="modSp add mod">
        <pc:chgData name="Charlotte Bjorck" userId="f524ff40-0bb6-4b42-9fdc-f7aeff764f92" providerId="ADAL" clId="{067380BE-EC5A-4611-9E74-9C04B5BDFE78}" dt="2024-01-29T13:40:40.600" v="233" actId="1076"/>
        <pc:sldMkLst>
          <pc:docMk/>
          <pc:sldMk cId="1062688978" sldId="281"/>
        </pc:sldMkLst>
        <pc:spChg chg="mod">
          <ac:chgData name="Charlotte Bjorck" userId="f524ff40-0bb6-4b42-9fdc-f7aeff764f92" providerId="ADAL" clId="{067380BE-EC5A-4611-9E74-9C04B5BDFE78}" dt="2024-01-29T13:40:37.523" v="232" actId="20577"/>
          <ac:spMkLst>
            <pc:docMk/>
            <pc:sldMk cId="1062688978" sldId="281"/>
            <ac:spMk id="2" creationId="{8834BD97-F59A-6783-6889-A545B4B9B9E2}"/>
          </ac:spMkLst>
        </pc:spChg>
        <pc:spChg chg="mod">
          <ac:chgData name="Charlotte Bjorck" userId="f524ff40-0bb6-4b42-9fdc-f7aeff764f92" providerId="ADAL" clId="{067380BE-EC5A-4611-9E74-9C04B5BDFE78}" dt="2024-01-29T13:38:14.822" v="146" actId="1076"/>
          <ac:spMkLst>
            <pc:docMk/>
            <pc:sldMk cId="1062688978" sldId="281"/>
            <ac:spMk id="53" creationId="{6E406FC1-6AFF-A0B1-DDC4-FE2EB29A8F2F}"/>
          </ac:spMkLst>
        </pc:spChg>
        <pc:grpChg chg="mod">
          <ac:chgData name="Charlotte Bjorck" userId="f524ff40-0bb6-4b42-9fdc-f7aeff764f92" providerId="ADAL" clId="{067380BE-EC5A-4611-9E74-9C04B5BDFE78}" dt="2024-01-29T13:40:40.600" v="233" actId="1076"/>
          <ac:grpSpMkLst>
            <pc:docMk/>
            <pc:sldMk cId="1062688978" sldId="281"/>
            <ac:grpSpMk id="4" creationId="{C1316ACB-E060-37AF-7A41-9CBE939C7B2B}"/>
          </ac:grpSpMkLst>
        </pc:grpChg>
        <pc:picChg chg="mod">
          <ac:chgData name="Charlotte Bjorck" userId="f524ff40-0bb6-4b42-9fdc-f7aeff764f92" providerId="ADAL" clId="{067380BE-EC5A-4611-9E74-9C04B5BDFE78}" dt="2024-01-29T13:38:17.685" v="147" actId="1076"/>
          <ac:picMkLst>
            <pc:docMk/>
            <pc:sldMk cId="1062688978" sldId="281"/>
            <ac:picMk id="1026" creationId="{0FE1CE49-D966-4F1E-8D6D-CCF5AD404499}"/>
          </ac:picMkLst>
        </pc:picChg>
      </pc:sldChg>
      <pc:sldChg chg="del">
        <pc:chgData name="Charlotte Bjorck" userId="f524ff40-0bb6-4b42-9fdc-f7aeff764f92" providerId="ADAL" clId="{067380BE-EC5A-4611-9E74-9C04B5BDFE78}" dt="2024-01-29T13:19:49.682" v="22" actId="2696"/>
        <pc:sldMkLst>
          <pc:docMk/>
          <pc:sldMk cId="4132219109" sldId="289"/>
        </pc:sldMkLst>
      </pc:sldChg>
      <pc:sldChg chg="add">
        <pc:chgData name="Charlotte Bjorck" userId="f524ff40-0bb6-4b42-9fdc-f7aeff764f92" providerId="ADAL" clId="{067380BE-EC5A-4611-9E74-9C04B5BDFE78}" dt="2024-01-29T13:20:32.492" v="24" actId="2890"/>
        <pc:sldMkLst>
          <pc:docMk/>
          <pc:sldMk cId="2555589999" sldId="291"/>
        </pc:sldMkLst>
      </pc:sldChg>
      <pc:sldChg chg="addSp delSp modSp add del mod">
        <pc:chgData name="Charlotte Bjorck" userId="f524ff40-0bb6-4b42-9fdc-f7aeff764f92" providerId="ADAL" clId="{067380BE-EC5A-4611-9E74-9C04B5BDFE78}" dt="2024-01-29T13:38:26.850" v="148" actId="47"/>
        <pc:sldMkLst>
          <pc:docMk/>
          <pc:sldMk cId="1283947364" sldId="292"/>
        </pc:sldMkLst>
        <pc:spChg chg="mod">
          <ac:chgData name="Charlotte Bjorck" userId="f524ff40-0bb6-4b42-9fdc-f7aeff764f92" providerId="ADAL" clId="{067380BE-EC5A-4611-9E74-9C04B5BDFE78}" dt="2024-01-29T13:30:25.398" v="90" actId="1076"/>
          <ac:spMkLst>
            <pc:docMk/>
            <pc:sldMk cId="1283947364" sldId="292"/>
            <ac:spMk id="2" creationId="{50F88FD3-ED5E-40EC-A1F7-5F9D69AA8069}"/>
          </ac:spMkLst>
        </pc:spChg>
        <pc:spChg chg="add del">
          <ac:chgData name="Charlotte Bjorck" userId="f524ff40-0bb6-4b42-9fdc-f7aeff764f92" providerId="ADAL" clId="{067380BE-EC5A-4611-9E74-9C04B5BDFE78}" dt="2024-01-29T13:28:29.455" v="51" actId="22"/>
          <ac:spMkLst>
            <pc:docMk/>
            <pc:sldMk cId="1283947364" sldId="292"/>
            <ac:spMk id="5" creationId="{0E65AE61-E6FB-34BC-4003-366A3626D098}"/>
          </ac:spMkLst>
        </pc:spChg>
        <pc:spChg chg="del">
          <ac:chgData name="Charlotte Bjorck" userId="f524ff40-0bb6-4b42-9fdc-f7aeff764f92" providerId="ADAL" clId="{067380BE-EC5A-4611-9E74-9C04B5BDFE78}" dt="2024-01-29T13:28:27.550" v="49" actId="478"/>
          <ac:spMkLst>
            <pc:docMk/>
            <pc:sldMk cId="1283947364" sldId="292"/>
            <ac:spMk id="6" creationId="{CAA004D0-93AA-412C-AD17-68A3094DAAA5}"/>
          </ac:spMkLst>
        </pc:spChg>
        <pc:spChg chg="add del">
          <ac:chgData name="Charlotte Bjorck" userId="f524ff40-0bb6-4b42-9fdc-f7aeff764f92" providerId="ADAL" clId="{067380BE-EC5A-4611-9E74-9C04B5BDFE78}" dt="2024-01-29T13:28:33.033" v="53" actId="22"/>
          <ac:spMkLst>
            <pc:docMk/>
            <pc:sldMk cId="1283947364" sldId="292"/>
            <ac:spMk id="8" creationId="{D6997BD1-ED37-2294-C69C-EA20CEA9197D}"/>
          </ac:spMkLst>
        </pc:spChg>
        <pc:spChg chg="add del">
          <ac:chgData name="Charlotte Bjorck" userId="f524ff40-0bb6-4b42-9fdc-f7aeff764f92" providerId="ADAL" clId="{067380BE-EC5A-4611-9E74-9C04B5BDFE78}" dt="2024-01-29T13:28:54.641" v="55" actId="22"/>
          <ac:spMkLst>
            <pc:docMk/>
            <pc:sldMk cId="1283947364" sldId="292"/>
            <ac:spMk id="10" creationId="{4CEF83BF-6E7F-7BB1-0081-F94A2840D188}"/>
          </ac:spMkLst>
        </pc:spChg>
        <pc:grpChg chg="add mod">
          <ac:chgData name="Charlotte Bjorck" userId="f524ff40-0bb6-4b42-9fdc-f7aeff764f92" providerId="ADAL" clId="{067380BE-EC5A-4611-9E74-9C04B5BDFE78}" dt="2024-01-29T13:37:34.709" v="118" actId="1076"/>
          <ac:grpSpMkLst>
            <pc:docMk/>
            <pc:sldMk cId="1283947364" sldId="292"/>
            <ac:grpSpMk id="17" creationId="{D83EE88A-6A4A-B7CA-3007-6E1C873857B6}"/>
          </ac:grpSpMkLst>
        </pc:grpChg>
        <pc:picChg chg="add del mod modCrop">
          <ac:chgData name="Charlotte Bjorck" userId="f524ff40-0bb6-4b42-9fdc-f7aeff764f92" providerId="ADAL" clId="{067380BE-EC5A-4611-9E74-9C04B5BDFE78}" dt="2024-01-29T13:34:57.970" v="101" actId="478"/>
          <ac:picMkLst>
            <pc:docMk/>
            <pc:sldMk cId="1283947364" sldId="292"/>
            <ac:picMk id="12" creationId="{0864A22C-39D4-A008-548A-9AC1D0E53954}"/>
          </ac:picMkLst>
        </pc:picChg>
        <pc:picChg chg="add mod">
          <ac:chgData name="Charlotte Bjorck" userId="f524ff40-0bb6-4b42-9fdc-f7aeff764f92" providerId="ADAL" clId="{067380BE-EC5A-4611-9E74-9C04B5BDFE78}" dt="2024-01-29T13:37:34.709" v="118" actId="1076"/>
          <ac:picMkLst>
            <pc:docMk/>
            <pc:sldMk cId="1283947364" sldId="292"/>
            <ac:picMk id="13" creationId="{817B7F78-2E5E-4F92-9299-E529CDD2BD2B}"/>
          </ac:picMkLst>
        </pc:picChg>
        <pc:picChg chg="add mod">
          <ac:chgData name="Charlotte Bjorck" userId="f524ff40-0bb6-4b42-9fdc-f7aeff764f92" providerId="ADAL" clId="{067380BE-EC5A-4611-9E74-9C04B5BDFE78}" dt="2024-01-29T13:37:34.709" v="118" actId="1076"/>
          <ac:picMkLst>
            <pc:docMk/>
            <pc:sldMk cId="1283947364" sldId="292"/>
            <ac:picMk id="14" creationId="{535DD8F7-2354-9A63-C5E1-839C87D972F6}"/>
          </ac:picMkLst>
        </pc:picChg>
        <pc:picChg chg="add mod">
          <ac:chgData name="Charlotte Bjorck" userId="f524ff40-0bb6-4b42-9fdc-f7aeff764f92" providerId="ADAL" clId="{067380BE-EC5A-4611-9E74-9C04B5BDFE78}" dt="2024-01-29T13:37:34.709" v="118" actId="1076"/>
          <ac:picMkLst>
            <pc:docMk/>
            <pc:sldMk cId="1283947364" sldId="292"/>
            <ac:picMk id="15" creationId="{528BDE1B-B09F-737D-782E-479D962DB407}"/>
          </ac:picMkLst>
        </pc:picChg>
        <pc:picChg chg="add mod">
          <ac:chgData name="Charlotte Bjorck" userId="f524ff40-0bb6-4b42-9fdc-f7aeff764f92" providerId="ADAL" clId="{067380BE-EC5A-4611-9E74-9C04B5BDFE78}" dt="2024-01-29T13:37:34.709" v="118" actId="1076"/>
          <ac:picMkLst>
            <pc:docMk/>
            <pc:sldMk cId="1283947364" sldId="292"/>
            <ac:picMk id="16" creationId="{F0FA5F34-0667-521D-BF29-6735AAE354F0}"/>
          </ac:picMkLst>
        </pc:picChg>
      </pc:sldChg>
      <pc:sldMasterChg chg="modSldLayout">
        <pc:chgData name="Charlotte Bjorck" userId="f524ff40-0bb6-4b42-9fdc-f7aeff764f92" providerId="ADAL" clId="{067380BE-EC5A-4611-9E74-9C04B5BDFE78}" dt="2024-01-29T10:58:44.998" v="12" actId="1076"/>
        <pc:sldMasterMkLst>
          <pc:docMk/>
          <pc:sldMasterMk cId="4062149966" sldId="2147483648"/>
        </pc:sldMasterMkLst>
        <pc:sldLayoutChg chg="delSp mod">
          <pc:chgData name="Charlotte Bjorck" userId="f524ff40-0bb6-4b42-9fdc-f7aeff764f92" providerId="ADAL" clId="{067380BE-EC5A-4611-9E74-9C04B5BDFE78}" dt="2024-01-29T10:58:28.654" v="6" actId="478"/>
          <pc:sldLayoutMkLst>
            <pc:docMk/>
            <pc:sldMasterMk cId="4062149966" sldId="2147483648"/>
            <pc:sldLayoutMk cId="590278370" sldId="2147483649"/>
          </pc:sldLayoutMkLst>
          <pc:picChg chg="del">
            <ac:chgData name="Charlotte Bjorck" userId="f524ff40-0bb6-4b42-9fdc-f7aeff764f92" providerId="ADAL" clId="{067380BE-EC5A-4611-9E74-9C04B5BDFE78}" dt="2024-01-29T10:58:28.654" v="6" actId="478"/>
            <ac:picMkLst>
              <pc:docMk/>
              <pc:sldMasterMk cId="4062149966" sldId="2147483648"/>
              <pc:sldLayoutMk cId="590278370" sldId="2147483649"/>
              <ac:picMk id="17" creationId="{44E3C61E-9F3C-455F-B668-93570013064F}"/>
            </ac:picMkLst>
          </pc:picChg>
        </pc:sldLayoutChg>
        <pc:sldLayoutChg chg="delSp modSp mod">
          <pc:chgData name="Charlotte Bjorck" userId="f524ff40-0bb6-4b42-9fdc-f7aeff764f92" providerId="ADAL" clId="{067380BE-EC5A-4611-9E74-9C04B5BDFE78}" dt="2024-01-29T10:58:37.950" v="10" actId="1076"/>
          <pc:sldLayoutMkLst>
            <pc:docMk/>
            <pc:sldMasterMk cId="4062149966" sldId="2147483648"/>
            <pc:sldLayoutMk cId="3223485884" sldId="2147483650"/>
          </pc:sldLayoutMkLst>
          <pc:picChg chg="del">
            <ac:chgData name="Charlotte Bjorck" userId="f524ff40-0bb6-4b42-9fdc-f7aeff764f92" providerId="ADAL" clId="{067380BE-EC5A-4611-9E74-9C04B5BDFE78}" dt="2024-01-29T10:58:34.942" v="9" actId="478"/>
            <ac:picMkLst>
              <pc:docMk/>
              <pc:sldMasterMk cId="4062149966" sldId="2147483648"/>
              <pc:sldLayoutMk cId="3223485884" sldId="2147483650"/>
              <ac:picMk id="13" creationId="{51DF5FBD-718F-47F1-A5A0-17F52AABB0A6}"/>
            </ac:picMkLst>
          </pc:picChg>
          <pc:picChg chg="mod">
            <ac:chgData name="Charlotte Bjorck" userId="f524ff40-0bb6-4b42-9fdc-f7aeff764f92" providerId="ADAL" clId="{067380BE-EC5A-4611-9E74-9C04B5BDFE78}" dt="2024-01-29T10:58:37.950" v="10" actId="1076"/>
            <ac:picMkLst>
              <pc:docMk/>
              <pc:sldMasterMk cId="4062149966" sldId="2147483648"/>
              <pc:sldLayoutMk cId="3223485884" sldId="2147483650"/>
              <ac:picMk id="16" creationId="{E35CF1E1-A3C0-415D-9C9D-90106DFBC274}"/>
            </ac:picMkLst>
          </pc:picChg>
        </pc:sldLayoutChg>
        <pc:sldLayoutChg chg="addSp delSp modSp mod">
          <pc:chgData name="Charlotte Bjorck" userId="f524ff40-0bb6-4b42-9fdc-f7aeff764f92" providerId="ADAL" clId="{067380BE-EC5A-4611-9E74-9C04B5BDFE78}" dt="2024-01-29T10:58:44.998" v="12" actId="1076"/>
          <pc:sldLayoutMkLst>
            <pc:docMk/>
            <pc:sldMasterMk cId="4062149966" sldId="2147483648"/>
            <pc:sldLayoutMk cId="2072214486" sldId="2147483651"/>
          </pc:sldLayoutMkLst>
          <pc:picChg chg="add mod">
            <ac:chgData name="Charlotte Bjorck" userId="f524ff40-0bb6-4b42-9fdc-f7aeff764f92" providerId="ADAL" clId="{067380BE-EC5A-4611-9E74-9C04B5BDFE78}" dt="2024-01-29T10:58:44.998" v="12" actId="1076"/>
            <ac:picMkLst>
              <pc:docMk/>
              <pc:sldMasterMk cId="4062149966" sldId="2147483648"/>
              <pc:sldLayoutMk cId="2072214486" sldId="2147483651"/>
              <ac:picMk id="3" creationId="{C4D766DC-B977-FED2-0640-D74FD4406339}"/>
            </ac:picMkLst>
          </pc:picChg>
          <pc:picChg chg="del">
            <ac:chgData name="Charlotte Bjorck" userId="f524ff40-0bb6-4b42-9fdc-f7aeff764f92" providerId="ADAL" clId="{067380BE-EC5A-4611-9E74-9C04B5BDFE78}" dt="2024-01-29T10:58:26.014" v="5" actId="478"/>
            <ac:picMkLst>
              <pc:docMk/>
              <pc:sldMasterMk cId="4062149966" sldId="2147483648"/>
              <pc:sldLayoutMk cId="2072214486" sldId="2147483651"/>
              <ac:picMk id="9" creationId="{C69A1FD5-907C-4BC8-AB54-4234734A3B4C}"/>
            </ac:picMkLst>
          </pc:picChg>
        </pc:sldLayoutChg>
        <pc:sldLayoutChg chg="delSp modSp mod">
          <pc:chgData name="Charlotte Bjorck" userId="f524ff40-0bb6-4b42-9fdc-f7aeff764f92" providerId="ADAL" clId="{067380BE-EC5A-4611-9E74-9C04B5BDFE78}" dt="2024-01-29T10:58:32.710" v="8" actId="1076"/>
          <pc:sldLayoutMkLst>
            <pc:docMk/>
            <pc:sldMasterMk cId="4062149966" sldId="2147483648"/>
            <pc:sldLayoutMk cId="2362183070" sldId="2147483720"/>
          </pc:sldLayoutMkLst>
          <pc:picChg chg="mod">
            <ac:chgData name="Charlotte Bjorck" userId="f524ff40-0bb6-4b42-9fdc-f7aeff764f92" providerId="ADAL" clId="{067380BE-EC5A-4611-9E74-9C04B5BDFE78}" dt="2024-01-29T10:58:32.710" v="8" actId="1076"/>
            <ac:picMkLst>
              <pc:docMk/>
              <pc:sldMasterMk cId="4062149966" sldId="2147483648"/>
              <pc:sldLayoutMk cId="2362183070" sldId="2147483720"/>
              <ac:picMk id="17" creationId="{1E4F6484-AF07-4726-B11D-F894CBE77D89}"/>
            </ac:picMkLst>
          </pc:picChg>
          <pc:picChg chg="del">
            <ac:chgData name="Charlotte Bjorck" userId="f524ff40-0bb6-4b42-9fdc-f7aeff764f92" providerId="ADAL" clId="{067380BE-EC5A-4611-9E74-9C04B5BDFE78}" dt="2024-01-29T10:58:31.236" v="7" actId="478"/>
            <ac:picMkLst>
              <pc:docMk/>
              <pc:sldMasterMk cId="4062149966" sldId="2147483648"/>
              <pc:sldLayoutMk cId="2362183070" sldId="2147483720"/>
              <ac:picMk id="18" creationId="{C894A192-CD39-4B28-BFEB-F9E5FA01F00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heffield City Council">
            <a:extLst>
              <a:ext uri="{FF2B5EF4-FFF2-40B4-BE49-F238E27FC236}">
                <a16:creationId xmlns:a16="http://schemas.microsoft.com/office/drawing/2014/main" id="{C724E30D-192F-4618-9D8D-33E9E4BE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78" y="2277885"/>
            <a:ext cx="1271102" cy="997723"/>
          </a:xfrm>
          <a:prstGeom prst="rect">
            <a:avLst/>
          </a:prstGeom>
        </p:spPr>
      </p:pic>
      <p:pic>
        <p:nvPicPr>
          <p:cNvPr id="2" name="Picture 1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36246F04-6C8B-5669-EA80-BACDB7D8BD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371861"/>
            <a:ext cx="5410201" cy="4809769"/>
          </a:xfrm>
          <a:prstGeom prst="rect">
            <a:avLst/>
          </a:prstGeom>
        </p:spPr>
      </p:pic>
      <p:pic>
        <p:nvPicPr>
          <p:cNvPr id="3" name="Picture 2" descr="See It Be It In Sheffield">
            <a:extLst>
              <a:ext uri="{FF2B5EF4-FFF2-40B4-BE49-F238E27FC236}">
                <a16:creationId xmlns:a16="http://schemas.microsoft.com/office/drawing/2014/main" id="{C4D766DC-B977-FED2-0640-D74FD4406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r="6605"/>
          <a:stretch/>
        </p:blipFill>
        <p:spPr>
          <a:xfrm>
            <a:off x="498514" y="2602195"/>
            <a:ext cx="1711286" cy="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365125"/>
            <a:ext cx="9025143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245" y="1681163"/>
            <a:ext cx="42872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245" y="2505075"/>
            <a:ext cx="428724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748" y="1681163"/>
            <a:ext cx="4482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748" y="2505075"/>
            <a:ext cx="4482640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0076"/>
            <a:ext cx="3932237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574"/>
            <a:ext cx="3932237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8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92092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0920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8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0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2604C-AF96-4A18-B911-487B6C20387D}"/>
              </a:ext>
            </a:extLst>
          </p:cNvPr>
          <p:cNvGrpSpPr/>
          <p:nvPr userDrawn="1"/>
        </p:nvGrpSpPr>
        <p:grpSpPr>
          <a:xfrm>
            <a:off x="376411" y="5578264"/>
            <a:ext cx="4287063" cy="816836"/>
            <a:chOff x="3678905" y="4817011"/>
            <a:chExt cx="4688679" cy="893358"/>
          </a:xfrm>
        </p:grpSpPr>
        <p:pic>
          <p:nvPicPr>
            <p:cNvPr id="18" name="Picture 17" descr="Sheffield City Council">
              <a:extLst>
                <a:ext uri="{FF2B5EF4-FFF2-40B4-BE49-F238E27FC236}">
                  <a16:creationId xmlns:a16="http://schemas.microsoft.com/office/drawing/2014/main" id="{F4427F84-148D-44F2-BA39-A06DDC8FD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9" name="Picture 18" descr="See It Be It In Sheffield">
              <a:extLst>
                <a:ext uri="{FF2B5EF4-FFF2-40B4-BE49-F238E27FC236}">
                  <a16:creationId xmlns:a16="http://schemas.microsoft.com/office/drawing/2014/main" id="{B2E5814C-F1DA-42D1-9143-86204EE571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3678905" y="4817011"/>
              <a:ext cx="1711286" cy="743825"/>
            </a:xfrm>
            <a:prstGeom prst="rect">
              <a:avLst/>
            </a:prstGeom>
          </p:spPr>
        </p:pic>
      </p:grpSp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2269AB96-E8B5-BCFF-AB98-AFACAE2792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39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6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9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11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1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3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1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7" name="Picture 16" descr="Sheffield City Council">
            <a:extLst>
              <a:ext uri="{FF2B5EF4-FFF2-40B4-BE49-F238E27FC236}">
                <a16:creationId xmlns:a16="http://schemas.microsoft.com/office/drawing/2014/main" id="{1E4F6484-AF07-4726-B11D-F894CBE7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109" y="5441674"/>
            <a:ext cx="1137407" cy="892782"/>
          </a:xfrm>
          <a:prstGeom prst="rect">
            <a:avLst/>
          </a:prstGeom>
        </p:spPr>
      </p:pic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9DF8DC56-E3B5-4E5B-F6AB-471D33827B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40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1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1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2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6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4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99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5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93BFA-87C4-4205-B475-E6FB100CD331}"/>
              </a:ext>
            </a:extLst>
          </p:cNvPr>
          <p:cNvGrpSpPr/>
          <p:nvPr userDrawn="1"/>
        </p:nvGrpSpPr>
        <p:grpSpPr>
          <a:xfrm>
            <a:off x="8476622" y="445612"/>
            <a:ext cx="3330933" cy="892782"/>
            <a:chOff x="5036651" y="4817587"/>
            <a:chExt cx="3330933" cy="892782"/>
          </a:xfrm>
        </p:grpSpPr>
        <p:pic>
          <p:nvPicPr>
            <p:cNvPr id="15" name="Picture 14" descr="Sheffield City Council">
              <a:extLst>
                <a:ext uri="{FF2B5EF4-FFF2-40B4-BE49-F238E27FC236}">
                  <a16:creationId xmlns:a16="http://schemas.microsoft.com/office/drawing/2014/main" id="{57A3497F-26DE-4336-85BF-1DE661A23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6" name="Picture 15" descr="See It Be It In Sheffield">
              <a:extLst>
                <a:ext uri="{FF2B5EF4-FFF2-40B4-BE49-F238E27FC236}">
                  <a16:creationId xmlns:a16="http://schemas.microsoft.com/office/drawing/2014/main" id="{E35CF1E1-A3C0-415D-9C9D-90106DFBC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036651" y="4868280"/>
              <a:ext cx="1711286" cy="7438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532DAB-136F-4498-8D5A-59CBA899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1967863"/>
            <a:ext cx="5410201" cy="33470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600FAFFA-29E7-CADF-6DE3-1854A2F073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6" y="868218"/>
            <a:ext cx="4862236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5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6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61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5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7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2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3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9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3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60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62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52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74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99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46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75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3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7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10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99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3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20" r:id="rId3"/>
    <p:sldLayoutId id="2147483650" r:id="rId4"/>
    <p:sldLayoutId id="214748374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4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570C91FD-0916-7AD3-9BA4-F3F8693AD9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52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3EF57-3974-485A-B6D0-BB760CD2171E}"/>
              </a:ext>
            </a:extLst>
          </p:cNvPr>
          <p:cNvGrpSpPr/>
          <p:nvPr userDrawn="1"/>
        </p:nvGrpSpPr>
        <p:grpSpPr>
          <a:xfrm>
            <a:off x="452244" y="2366086"/>
            <a:ext cx="1413277" cy="2988413"/>
            <a:chOff x="363891" y="2431277"/>
            <a:chExt cx="1564703" cy="3308608"/>
          </a:xfrm>
        </p:grpSpPr>
        <p:pic>
          <p:nvPicPr>
            <p:cNvPr id="12" name="Picture 11" descr="Sheffield City Council">
              <a:extLst>
                <a:ext uri="{FF2B5EF4-FFF2-40B4-BE49-F238E27FC236}">
                  <a16:creationId xmlns:a16="http://schemas.microsoft.com/office/drawing/2014/main" id="{F1BF8FA9-A1E1-462C-A82A-8C5E51D11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0" y="2431277"/>
              <a:ext cx="1271102" cy="997723"/>
            </a:xfrm>
            <a:prstGeom prst="rect">
              <a:avLst/>
            </a:prstGeom>
          </p:spPr>
        </p:pic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82CEB9B1-FB1E-4C5E-804D-5EBDEAD97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1" y="3801977"/>
              <a:ext cx="1271102" cy="1264606"/>
            </a:xfrm>
            <a:prstGeom prst="rect">
              <a:avLst/>
            </a:prstGeom>
          </p:spPr>
        </p:pic>
        <p:pic>
          <p:nvPicPr>
            <p:cNvPr id="14" name="Picture 13" descr="See It Be It In Sheffield">
              <a:extLst>
                <a:ext uri="{FF2B5EF4-FFF2-40B4-BE49-F238E27FC236}">
                  <a16:creationId xmlns:a16="http://schemas.microsoft.com/office/drawing/2014/main" id="{DD58E9A7-89AB-43C5-838E-776E647CE4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t="18440" r="6605" b="15869"/>
            <a:stretch/>
          </p:blipFill>
          <p:spPr>
            <a:xfrm>
              <a:off x="363891" y="5293122"/>
              <a:ext cx="1564703" cy="446763"/>
            </a:xfrm>
            <a:prstGeom prst="rect">
              <a:avLst/>
            </a:prstGeom>
          </p:spPr>
        </p:pic>
      </p:grp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9377322D-5591-AF8D-0625-A89136966D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2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Sheffield City Council">
            <a:extLst>
              <a:ext uri="{FF2B5EF4-FFF2-40B4-BE49-F238E27FC236}">
                <a16:creationId xmlns:a16="http://schemas.microsoft.com/office/drawing/2014/main" id="{D4D444CE-299D-4E3A-A2E9-FA40DEE432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539998"/>
            <a:ext cx="1271102" cy="997723"/>
          </a:xfrm>
          <a:prstGeom prst="rect">
            <a:avLst/>
          </a:prstGeom>
        </p:spPr>
      </p:pic>
      <p:pic>
        <p:nvPicPr>
          <p:cNvPr id="10" name="Picture 9" descr="European Union - European Social Fund">
            <a:extLst>
              <a:ext uri="{FF2B5EF4-FFF2-40B4-BE49-F238E27FC236}">
                <a16:creationId xmlns:a16="http://schemas.microsoft.com/office/drawing/2014/main" id="{410F38D6-7ACD-408A-9535-56AC6BE370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4038431"/>
            <a:ext cx="1271103" cy="1264606"/>
          </a:xfrm>
          <a:prstGeom prst="rect">
            <a:avLst/>
          </a:prstGeom>
        </p:spPr>
      </p:pic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4AB42A99-6D8A-F078-157F-3E9869106A8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6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9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bigchallenge.biz/entry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gchallenge.biz/pages/skillsbuilder-creativit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gchallenge.biz/pages/skillsbuilder-creativity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bigchallenge.biz/pages/skillsbuilder-creativit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9AE2-64C2-4BFB-B11B-2618D8E1F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363" y="922215"/>
            <a:ext cx="5719589" cy="34768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5400" b="1" dirty="0"/>
              <a:t>Step 3:</a:t>
            </a:r>
            <a:br>
              <a:rPr lang="en-GB" sz="5400" b="1" dirty="0"/>
            </a:br>
            <a:r>
              <a:rPr lang="en-GB" sz="5400" b="1" dirty="0"/>
              <a:t>What is your BiG SOCIAL ACTION idea?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DC0EF9C-6A48-4CF0-80D9-A791CC512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9" y="4790769"/>
            <a:ext cx="1560116" cy="15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3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4739-73AB-4FFF-ADCD-18441749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6992965" cy="1866798"/>
          </a:xfrm>
        </p:spPr>
        <p:txBody>
          <a:bodyPr anchor="ctr">
            <a:normAutofit/>
          </a:bodyPr>
          <a:lstStyle/>
          <a:p>
            <a:r>
              <a:rPr lang="en-GB" b="1" dirty="0"/>
              <a:t>Have you registered?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5E9D-EC11-4950-A1EF-33A88BAD6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8915" y="2077314"/>
            <a:ext cx="5355734" cy="3187566"/>
          </a:xfrm>
          <a:ln w="28575">
            <a:solidFill>
              <a:schemeClr val="accent4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enter your team details and ideas on the:        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BiG Challenge website</a:t>
            </a: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for entries:</a:t>
            </a:r>
          </a:p>
          <a:p>
            <a:pPr marL="0" indent="0" algn="ctr">
              <a:buNone/>
            </a:pPr>
            <a:r>
              <a:rPr lang="en-GB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b="1" baseline="30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2024</a:t>
            </a:r>
            <a:endParaRPr lang="en-GB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Get Involved, Make a difference! - British Radio Car Association">
            <a:extLst>
              <a:ext uri="{FF2B5EF4-FFF2-40B4-BE49-F238E27FC236}">
                <a16:creationId xmlns:a16="http://schemas.microsoft.com/office/drawing/2014/main" id="{ED9B6F0A-61C9-4ED5-83F1-686216E3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7" y="2301860"/>
            <a:ext cx="3925611" cy="26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1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04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8FD3-ED5E-40EC-A1F7-5F9D69AA8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2588" y="350838"/>
            <a:ext cx="6781249" cy="1325562"/>
          </a:xfrm>
        </p:spPr>
        <p:txBody>
          <a:bodyPr/>
          <a:lstStyle/>
          <a:p>
            <a:r>
              <a:rPr lang="en-GB" b="1" dirty="0"/>
              <a:t>What is social action?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F5A1B-2BEB-48D5-B574-032C7E6C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743" y="286607"/>
            <a:ext cx="1391778" cy="1389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004D0-93AA-412C-AD17-68A3094DAAA5}"/>
              </a:ext>
            </a:extLst>
          </p:cNvPr>
          <p:cNvSpPr txBox="1"/>
          <p:nvPr/>
        </p:nvSpPr>
        <p:spPr>
          <a:xfrm>
            <a:off x="2407297" y="1628863"/>
            <a:ext cx="8420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dirty="0">
                <a:solidFill>
                  <a:schemeClr val="accent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Social action involves people coming together to tackle an issue, support other people, or improve their local area. For the </a:t>
            </a:r>
            <a:r>
              <a:rPr lang="en-GB" sz="2400" b="0" i="0" dirty="0" err="1">
                <a:solidFill>
                  <a:schemeClr val="accent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BiG</a:t>
            </a:r>
            <a:r>
              <a:rPr lang="en-GB" sz="2400" b="0" i="0" dirty="0">
                <a:solidFill>
                  <a:schemeClr val="accent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Community Challenge we want you to identify issues in your community that your team are passionate about, and where you think you could make a positive difference.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554E9-DBD6-59E2-FFC9-3DDCAE3BA7B5}"/>
              </a:ext>
            </a:extLst>
          </p:cNvPr>
          <p:cNvSpPr txBox="1"/>
          <p:nvPr/>
        </p:nvSpPr>
        <p:spPr>
          <a:xfrm>
            <a:off x="4054801" y="3937187"/>
            <a:ext cx="60975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chemeClr val="accent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Social action can be split into 3 main types of activities:</a:t>
            </a:r>
            <a:endParaRPr lang="en-GB" sz="2000" dirty="0">
              <a:solidFill>
                <a:schemeClr val="accent2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accent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Raising awareness</a:t>
            </a:r>
            <a:endParaRPr lang="en-GB" sz="2000" dirty="0">
              <a:solidFill>
                <a:schemeClr val="accent2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accent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Taking action</a:t>
            </a:r>
            <a:endParaRPr lang="en-GB" sz="2000" dirty="0">
              <a:solidFill>
                <a:schemeClr val="accent2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accent2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Fundraising</a:t>
            </a:r>
            <a:endParaRPr lang="en-GB" sz="2000" dirty="0">
              <a:solidFill>
                <a:schemeClr val="accent2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4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a hand drawn symbol of a side head with a lightbulb inside - Free icons">
            <a:extLst>
              <a:ext uri="{FF2B5EF4-FFF2-40B4-BE49-F238E27FC236}">
                <a16:creationId xmlns:a16="http://schemas.microsoft.com/office/drawing/2014/main" id="{0FE1CE49-D966-4F1E-8D6D-CCF5AD40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96" y="1574606"/>
            <a:ext cx="975837" cy="9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6E406FC1-6AFF-A0B1-DDC4-FE2EB29A8F2F}"/>
              </a:ext>
            </a:extLst>
          </p:cNvPr>
          <p:cNvSpPr txBox="1">
            <a:spLocks/>
          </p:cNvSpPr>
          <p:nvPr/>
        </p:nvSpPr>
        <p:spPr>
          <a:xfrm>
            <a:off x="2290900" y="0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Examples of social 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4BD97-F59A-6783-6889-A545B4B9B9E2}"/>
              </a:ext>
            </a:extLst>
          </p:cNvPr>
          <p:cNvSpPr txBox="1"/>
          <p:nvPr/>
        </p:nvSpPr>
        <p:spPr>
          <a:xfrm>
            <a:off x="2516468" y="1591783"/>
            <a:ext cx="6566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Check out the </a:t>
            </a:r>
            <a:r>
              <a:rPr lang="en-GB" sz="2000" i="1" dirty="0">
                <a:solidFill>
                  <a:schemeClr val="accent2"/>
                </a:solidFill>
              </a:rPr>
              <a:t>Inspiration Station </a:t>
            </a:r>
            <a:r>
              <a:rPr lang="en-GB" sz="2000" dirty="0">
                <a:solidFill>
                  <a:schemeClr val="accent2"/>
                </a:solidFill>
              </a:rPr>
              <a:t>on the </a:t>
            </a:r>
            <a:r>
              <a:rPr lang="en-GB" sz="2000" dirty="0" err="1">
                <a:solidFill>
                  <a:schemeClr val="accent2"/>
                </a:solidFill>
              </a:rPr>
              <a:t>BiG</a:t>
            </a:r>
            <a:r>
              <a:rPr lang="en-GB" sz="2000" dirty="0">
                <a:solidFill>
                  <a:schemeClr val="accent2"/>
                </a:solidFill>
              </a:rPr>
              <a:t> Community Challenge website for ideas and case studies from previous </a:t>
            </a:r>
            <a:r>
              <a:rPr lang="en-GB" sz="2000" dirty="0" err="1">
                <a:solidFill>
                  <a:schemeClr val="accent2"/>
                </a:solidFill>
              </a:rPr>
              <a:t>BiG</a:t>
            </a:r>
            <a:r>
              <a:rPr lang="en-GB" sz="2000" dirty="0">
                <a:solidFill>
                  <a:schemeClr val="accent2"/>
                </a:solidFill>
              </a:rPr>
              <a:t> Community Challenge projects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316ACB-E060-37AF-7A41-9CBE939C7B2B}"/>
              </a:ext>
            </a:extLst>
          </p:cNvPr>
          <p:cNvGrpSpPr>
            <a:grpSpLocks noChangeAspect="1"/>
          </p:cNvGrpSpPr>
          <p:nvPr/>
        </p:nvGrpSpPr>
        <p:grpSpPr>
          <a:xfrm>
            <a:off x="6010828" y="3058656"/>
            <a:ext cx="5761451" cy="2333671"/>
            <a:chOff x="6487883" y="3230245"/>
            <a:chExt cx="5817326" cy="23563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4EFEB4-EA1D-4444-DA27-4659A2482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7884" y="3230245"/>
              <a:ext cx="5817325" cy="235630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30E857-EAD5-BB75-6DCA-82A06D80DB84}"/>
                </a:ext>
              </a:extLst>
            </p:cNvPr>
            <p:cNvSpPr/>
            <p:nvPr/>
          </p:nvSpPr>
          <p:spPr>
            <a:xfrm>
              <a:off x="6487883" y="4484914"/>
              <a:ext cx="5817325" cy="110163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7000">
                  <a:srgbClr val="FFFFFF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B58DD65-20E1-3C18-6BCE-2850F6122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940" y="3774086"/>
            <a:ext cx="1917505" cy="16182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81F5986-7FCD-1D13-032A-922191E3D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533" y="429061"/>
            <a:ext cx="1826746" cy="21213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C208FFB-AD7F-8E6F-0812-5AFC37DEE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01" y="2325517"/>
            <a:ext cx="2923198" cy="30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8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8FD3-ED5E-40EC-A1F7-5F9D69AA8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2588" y="350838"/>
            <a:ext cx="5436519" cy="1325562"/>
          </a:xfrm>
        </p:spPr>
        <p:txBody>
          <a:bodyPr/>
          <a:lstStyle/>
          <a:p>
            <a:r>
              <a:rPr lang="en-GB" b="1" dirty="0"/>
              <a:t>What is creativity?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F5A1B-2BEB-48D5-B574-032C7E6C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743" y="286607"/>
            <a:ext cx="1391778" cy="1389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004D0-93AA-412C-AD17-68A3094DAAA5}"/>
              </a:ext>
            </a:extLst>
          </p:cNvPr>
          <p:cNvSpPr txBox="1"/>
          <p:nvPr/>
        </p:nvSpPr>
        <p:spPr>
          <a:xfrm>
            <a:off x="4806892" y="2105210"/>
            <a:ext cx="696357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ngsanaUPC" panose="020B0502040204020203" pitchFamily="18" charset="-34"/>
              </a:rPr>
              <a:t>Creativity is the use of imagination and the generation of new ideas - in this case, coming up with new ideas for new products and services and creative ways of improving what you already have</a:t>
            </a:r>
          </a:p>
          <a:p>
            <a:pPr algn="ctr"/>
            <a:endParaRPr lang="en-GB" sz="2800" dirty="0">
              <a:solidFill>
                <a:schemeClr val="accent6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hlinkClick r:id="rId3"/>
              </a:rPr>
              <a:t>Skills Builder Creativity Skill Summary Video</a:t>
            </a:r>
            <a:endParaRPr lang="en-GB" dirty="0">
              <a:solidFill>
                <a:schemeClr val="accent6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chemeClr val="accent6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7 Ways to Encourage Creativity &amp;amp; Innovation On Your Team">
            <a:extLst>
              <a:ext uri="{FF2B5EF4-FFF2-40B4-BE49-F238E27FC236}">
                <a16:creationId xmlns:a16="http://schemas.microsoft.com/office/drawing/2014/main" id="{8086CFBF-3DA5-45CA-8649-D7F439B3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4" y="2572639"/>
            <a:ext cx="4623382" cy="23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8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EB42-5E48-4638-838C-914E512A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Skills Builder – Creativity</a:t>
            </a:r>
            <a:br>
              <a:rPr lang="en-GB" dirty="0"/>
            </a:br>
            <a:r>
              <a:rPr lang="en-GB" sz="3200" b="1" dirty="0">
                <a:solidFill>
                  <a:schemeClr val="accent1"/>
                </a:solidFill>
              </a:rPr>
              <a:t>Imagining and generating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EC48-80B3-43B5-A48F-D347959F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0" i="0" dirty="0">
              <a:solidFill>
                <a:srgbClr val="AB760A"/>
              </a:solidFill>
              <a:effectLst/>
              <a:latin typeface="troikaregular"/>
            </a:endParaRPr>
          </a:p>
          <a:p>
            <a:endParaRPr lang="en-GB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8B8101B-D036-4F47-83FB-0438F51540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3" y="2589023"/>
            <a:ext cx="4196411" cy="23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49444-598F-45C0-AE8F-EE1D24FFBF8F}"/>
              </a:ext>
            </a:extLst>
          </p:cNvPr>
          <p:cNvSpPr txBox="1"/>
          <p:nvPr/>
        </p:nvSpPr>
        <p:spPr>
          <a:xfrm>
            <a:off x="5092118" y="2004969"/>
            <a:ext cx="6107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generate ideas when I’ve been given a clear brief</a:t>
            </a:r>
          </a:p>
          <a:p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Part 1 - What is a creative brief?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Part 2 - How to generate ideas for a brief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93530-C2F1-45F0-9494-32961CB39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89" y="271833"/>
            <a:ext cx="1391778" cy="13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3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8CB4-5BAF-4DD0-B03A-A3104977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9" y="365125"/>
            <a:ext cx="75332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Imagining and generating ideas</a:t>
            </a:r>
            <a:br>
              <a:rPr lang="en-GB" dirty="0"/>
            </a:br>
            <a:r>
              <a:rPr lang="en-GB" sz="3200" b="1" dirty="0">
                <a:solidFill>
                  <a:schemeClr val="accent5"/>
                </a:solidFill>
              </a:rPr>
              <a:t>Things to consider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6AF28-1DFD-4666-9AB3-22A8C25FF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97" y="300895"/>
            <a:ext cx="1391778" cy="138979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6DAD34A-9AEE-45C2-9C41-A588AC1D69CA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3" y="2564956"/>
            <a:ext cx="4254112" cy="23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07918-DAD4-4F04-BB70-8CADDF2FA65B}"/>
              </a:ext>
            </a:extLst>
          </p:cNvPr>
          <p:cNvSpPr txBox="1"/>
          <p:nvPr/>
        </p:nvSpPr>
        <p:spPr>
          <a:xfrm>
            <a:off x="5100505" y="2072081"/>
            <a:ext cx="6513515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meant by a brief?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a brief be helpful?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I worked from a brief before?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create ideas to fulfil a brief?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I do and what should I avoid doing?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I done this before?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it go?</a:t>
            </a:r>
          </a:p>
        </p:txBody>
      </p:sp>
    </p:spTree>
    <p:extLst>
      <p:ext uri="{BB962C8B-B14F-4D97-AF65-F5344CB8AC3E}">
        <p14:creationId xmlns:p14="http://schemas.microsoft.com/office/powerpoint/2010/main" val="339028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9759-2A5D-48C9-86A0-15ECD8E3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Skills Builder – Creativity</a:t>
            </a:r>
            <a:br>
              <a:rPr lang="en-GB" dirty="0"/>
            </a:br>
            <a:r>
              <a:rPr lang="en-GB" sz="3200" b="1" dirty="0">
                <a:solidFill>
                  <a:schemeClr val="accent1"/>
                </a:solidFill>
              </a:rPr>
              <a:t>Imagining and generating ideas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E3C5-67DD-4AB5-A671-B2AB72428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162" y="2102462"/>
            <a:ext cx="6778305" cy="4069337"/>
          </a:xfrm>
        </p:spPr>
        <p:txBody>
          <a:bodyPr/>
          <a:lstStyle/>
          <a:p>
            <a:pPr marL="0" indent="0">
              <a:buNone/>
            </a:pPr>
            <a:endParaRPr lang="en-GB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generate ideas to improve something</a:t>
            </a: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1 - Understanding the success criteria</a:t>
            </a: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Part 2 - Making something better, using success criteria</a:t>
            </a: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9EE06EC-F507-4D7B-B4FB-2EBF6CD154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1" y="2600139"/>
            <a:ext cx="4338595" cy="24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2AA4F-3CF3-4F66-903C-365AAD08D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774" y="265643"/>
            <a:ext cx="1391778" cy="13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20D6-1A46-4105-9B5A-EDDCA64E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84979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Improving something I already have</a:t>
            </a:r>
            <a:br>
              <a:rPr lang="en-GB" b="1" dirty="0"/>
            </a:br>
            <a:r>
              <a:rPr lang="en-GB" sz="3200" b="1" dirty="0">
                <a:solidFill>
                  <a:schemeClr val="accent5"/>
                </a:solidFill>
              </a:rPr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2ED8E-211F-47C6-8D91-A30E9F986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727" y="1825625"/>
            <a:ext cx="6837740" cy="40693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success criteria?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work out what success looks like for different things?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come up with lots of ideas?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know if an idea will make something better or not?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I done this before and what was the outcome?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146ECB0-5CE0-48A7-AE8A-2D4C7CE43A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1" y="2528232"/>
            <a:ext cx="4428674" cy="24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7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C1D08-83C1-4D39-A8E9-3A89600E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724" y="502481"/>
            <a:ext cx="6872654" cy="69840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Your SOCIAL ACTION plan</a:t>
            </a:r>
            <a:br>
              <a:rPr lang="en-GB" sz="4000" b="1" dirty="0"/>
            </a:b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E996D4-6940-4DDD-9D3F-3F82A5D48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84620"/>
            <a:ext cx="9512047" cy="405188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What is your team passionate about?</a:t>
            </a:r>
          </a:p>
          <a:p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What are your team strengths?</a:t>
            </a:r>
          </a:p>
          <a:p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What problems are affecting your community that you want to help with?</a:t>
            </a:r>
          </a:p>
          <a:p>
            <a:pPr marL="0" indent="0">
              <a:buNone/>
            </a:pP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How will your idea make a difference by July 2024?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3E67D-FE03-4EE8-A02E-E87BE6B6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97" y="300895"/>
            <a:ext cx="1391778" cy="1389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D13F3D-A0F5-40AF-968E-2E7BACBE9D45}"/>
              </a:ext>
            </a:extLst>
          </p:cNvPr>
          <p:cNvSpPr txBox="1"/>
          <p:nvPr/>
        </p:nvSpPr>
        <p:spPr>
          <a:xfrm>
            <a:off x="2152650" y="1081087"/>
            <a:ext cx="804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/>
                </a:solidFill>
              </a:rPr>
              <a:t>How to come up with a good Social ACTION idea!</a:t>
            </a:r>
            <a:endParaRPr lang="en-GB" sz="2400" dirty="0"/>
          </a:p>
        </p:txBody>
      </p:sp>
      <p:pic>
        <p:nvPicPr>
          <p:cNvPr id="3074" name="Picture 2" descr="Effective milestone planning impacts your project&amp;#39;s success">
            <a:extLst>
              <a:ext uri="{FF2B5EF4-FFF2-40B4-BE49-F238E27FC236}">
                <a16:creationId xmlns:a16="http://schemas.microsoft.com/office/drawing/2014/main" id="{97186351-A690-441C-AAE7-B1BCC8A54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5447"/>
          <a:stretch/>
        </p:blipFill>
        <p:spPr bwMode="auto">
          <a:xfrm>
            <a:off x="182493" y="2681356"/>
            <a:ext cx="1852626" cy="16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8650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E05DBB1C-7EE8-4FAC-8D1A-7AE906685332}"/>
    </a:ext>
  </a:extLst>
</a:theme>
</file>

<file path=ppt/theme/theme2.xml><?xml version="1.0" encoding="utf-8"?>
<a:theme xmlns:a="http://schemas.openxmlformats.org/drawingml/2006/main" name="BC Logo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75A65D20-3E39-44AA-A658-BBDBB6DB97BD}"/>
    </a:ext>
  </a:extLst>
</a:theme>
</file>

<file path=ppt/theme/theme3.xml><?xml version="1.0" encoding="utf-8"?>
<a:theme xmlns:a="http://schemas.openxmlformats.org/drawingml/2006/main" name="All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C109AFE5-9FC8-4820-AFDD-503EFB08531C}"/>
    </a:ext>
  </a:extLst>
</a:theme>
</file>

<file path=ppt/theme/theme4.xml><?xml version="1.0" encoding="utf-8"?>
<a:theme xmlns:a="http://schemas.openxmlformats.org/drawingml/2006/main" name="Major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FB8DFBB2-5DA9-4B1A-87DD-44016D45B9ED}"/>
    </a:ext>
  </a:extLst>
</a:theme>
</file>

<file path=ppt/theme/theme5.xml><?xml version="1.0" encoding="utf-8"?>
<a:theme xmlns:a="http://schemas.openxmlformats.org/drawingml/2006/main" name="No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2817A01A-9699-4D84-A4F0-5FF02F5C1CD3}"/>
    </a:ext>
  </a:extLst>
</a:theme>
</file>

<file path=ppt/theme/theme6.xml><?xml version="1.0" encoding="utf-8"?>
<a:theme xmlns:a="http://schemas.openxmlformats.org/drawingml/2006/main" name="No Logos Fade City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6DF2359D-AEF3-4F5C-88D6-674A5BF92EA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17dd376a-7703-4d16-8034-213cffa6164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15FF91480F41BB382630AFAFE163" ma:contentTypeVersion="17" ma:contentTypeDescription="Create a new document." ma:contentTypeScope="" ma:versionID="9cfac1401d4ee9c4b79011296ed9630a">
  <xsd:schema xmlns:xsd="http://www.w3.org/2001/XMLSchema" xmlns:xs="http://www.w3.org/2001/XMLSchema" xmlns:p="http://schemas.microsoft.com/office/2006/metadata/properties" xmlns:ns2="17dd376a-7703-4d16-8034-213cffa61642" xmlns:ns3="7ee85a2a-d933-4483-8446-7f50a3662221" targetNamespace="http://schemas.microsoft.com/office/2006/metadata/properties" ma:root="true" ma:fieldsID="50fbad787fc9e16995c65456a57b992b" ns2:_="" ns3:_="">
    <xsd:import namespace="17dd376a-7703-4d16-8034-213cffa61642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d376a-7703-4d16-8034-213cffa6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e015ee8-dc21-4973-815c-26479bba58d5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85BDFC-CB56-4B1B-8551-DACE01B47F1E}">
  <ds:schemaRefs>
    <ds:schemaRef ds:uri="http://schemas.microsoft.com/office/2006/metadata/properties"/>
    <ds:schemaRef ds:uri="http://schemas.microsoft.com/office/infopath/2007/PartnerControls"/>
    <ds:schemaRef ds:uri="7ee85a2a-d933-4483-8446-7f50a3662221"/>
    <ds:schemaRef ds:uri="17dd376a-7703-4d16-8034-213cffa61642"/>
  </ds:schemaRefs>
</ds:datastoreItem>
</file>

<file path=customXml/itemProps2.xml><?xml version="1.0" encoding="utf-8"?>
<ds:datastoreItem xmlns:ds="http://schemas.openxmlformats.org/officeDocument/2006/customXml" ds:itemID="{2E9CA88C-23A2-49F2-8BEC-0A72630C8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d376a-7703-4d16-8034-213cffa61642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4C6408-05F6-41B2-8082-DADF45F886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2201 - BiG Community Challenge Slides</Template>
  <TotalTime>396</TotalTime>
  <Words>432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Bold</vt:lpstr>
      <vt:lpstr>Roboto Medium</vt:lpstr>
      <vt:lpstr>troikaregular</vt:lpstr>
      <vt:lpstr>Title Slides</vt:lpstr>
      <vt:lpstr>BC Logo</vt:lpstr>
      <vt:lpstr>All Logos</vt:lpstr>
      <vt:lpstr>Major Logos</vt:lpstr>
      <vt:lpstr>No Logos</vt:lpstr>
      <vt:lpstr>No Logos Fade City</vt:lpstr>
      <vt:lpstr>Step 3: What is your BiG SOCIAL ACTION idea?</vt:lpstr>
      <vt:lpstr>What is social action? </vt:lpstr>
      <vt:lpstr>PowerPoint Presentation</vt:lpstr>
      <vt:lpstr>What is creativity? </vt:lpstr>
      <vt:lpstr>Skills Builder – Creativity Imagining and generating ideas</vt:lpstr>
      <vt:lpstr>Imagining and generating ideas Things to consider</vt:lpstr>
      <vt:lpstr>Skills Builder – Creativity Imagining and generating ideas</vt:lpstr>
      <vt:lpstr>Improving something I already have Things to consider</vt:lpstr>
      <vt:lpstr>Your SOCIAL ACTION plan </vt:lpstr>
      <vt:lpstr>Have you registered?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Fletcher</dc:creator>
  <cp:lastModifiedBy>Charlotte Bjorck</cp:lastModifiedBy>
  <cp:revision>3</cp:revision>
  <dcterms:created xsi:type="dcterms:W3CDTF">2022-01-13T10:16:53Z</dcterms:created>
  <dcterms:modified xsi:type="dcterms:W3CDTF">2024-01-29T13:44:34Z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2022-01-13T12:00:52Z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c59fea97-f731-4021-8505-14a81991747f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0x010100642315FF91480F41BB382630AFAFE163</vt:lpwstr>
  </property>
  <property fmtid="{D5CDD505-2E9C-101B-9397-08002B2CF9AE}" pid="10" name="Order">
    <vt:r8>940800</vt:r8>
  </property>
  <property fmtid="{D5CDD505-2E9C-101B-9397-08002B2CF9AE}" pid="11" name="MediaServiceImageTags">
    <vt:lpwstr/>
  </property>
</Properties>
</file>