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696" r:id="rId6"/>
    <p:sldMasterId id="2147483721" r:id="rId7"/>
    <p:sldMasterId id="2147483684" r:id="rId8"/>
    <p:sldMasterId id="2147483733" r:id="rId9"/>
  </p:sldMasterIdLst>
  <p:sldIdLst>
    <p:sldId id="256" r:id="rId10"/>
    <p:sldId id="257" r:id="rId11"/>
    <p:sldId id="262" r:id="rId12"/>
    <p:sldId id="261" r:id="rId13"/>
    <p:sldId id="25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08F36-551C-4E76-937F-68AC6E1FDD8D}" v="2" dt="2024-01-29T10:55:45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jorck" userId="f524ff40-0bb6-4b42-9fdc-f7aeff764f92" providerId="ADAL" clId="{99208F36-551C-4E76-937F-68AC6E1FDD8D}"/>
    <pc:docChg chg="custSel modSld modMainMaster">
      <pc:chgData name="Charlotte Bjorck" userId="f524ff40-0bb6-4b42-9fdc-f7aeff764f92" providerId="ADAL" clId="{99208F36-551C-4E76-937F-68AC6E1FDD8D}" dt="2024-01-29T13:13:04.667" v="13" actId="2710"/>
      <pc:docMkLst>
        <pc:docMk/>
      </pc:docMkLst>
      <pc:sldChg chg="addSp delSp modSp mod">
        <pc:chgData name="Charlotte Bjorck" userId="f524ff40-0bb6-4b42-9fdc-f7aeff764f92" providerId="ADAL" clId="{99208F36-551C-4E76-937F-68AC6E1FDD8D}" dt="2024-01-29T13:13:04.667" v="13" actId="2710"/>
        <pc:sldMkLst>
          <pc:docMk/>
          <pc:sldMk cId="1930087273" sldId="256"/>
        </pc:sldMkLst>
        <pc:spChg chg="add del mod">
          <ac:chgData name="Charlotte Bjorck" userId="f524ff40-0bb6-4b42-9fdc-f7aeff764f92" providerId="ADAL" clId="{99208F36-551C-4E76-937F-68AC6E1FDD8D}" dt="2024-01-29T10:55:13.518" v="2" actId="478"/>
          <ac:spMkLst>
            <pc:docMk/>
            <pc:sldMk cId="1930087273" sldId="256"/>
            <ac:spMk id="3" creationId="{2C6B2897-9F28-2268-A96F-D7ADBB8B3ABE}"/>
          </ac:spMkLst>
        </pc:spChg>
        <pc:spChg chg="mod">
          <ac:chgData name="Charlotte Bjorck" userId="f524ff40-0bb6-4b42-9fdc-f7aeff764f92" providerId="ADAL" clId="{99208F36-551C-4E76-937F-68AC6E1FDD8D}" dt="2024-01-29T13:13:04.667" v="13" actId="2710"/>
          <ac:spMkLst>
            <pc:docMk/>
            <pc:sldMk cId="1930087273" sldId="256"/>
            <ac:spMk id="4" creationId="{DD909DFE-E748-4219-B08F-052490C65C33}"/>
          </ac:spMkLst>
        </pc:spChg>
        <pc:spChg chg="del">
          <ac:chgData name="Charlotte Bjorck" userId="f524ff40-0bb6-4b42-9fdc-f7aeff764f92" providerId="ADAL" clId="{99208F36-551C-4E76-937F-68AC6E1FDD8D}" dt="2024-01-29T10:55:11.013" v="1" actId="478"/>
          <ac:spMkLst>
            <pc:docMk/>
            <pc:sldMk cId="1930087273" sldId="256"/>
            <ac:spMk id="5" creationId="{825C6CF7-E262-4464-82E5-0EB259FFB002}"/>
          </ac:spMkLst>
        </pc:spChg>
        <pc:picChg chg="del">
          <ac:chgData name="Charlotte Bjorck" userId="f524ff40-0bb6-4b42-9fdc-f7aeff764f92" providerId="ADAL" clId="{99208F36-551C-4E76-937F-68AC6E1FDD8D}" dt="2024-01-29T10:55:09.711" v="0" actId="478"/>
          <ac:picMkLst>
            <pc:docMk/>
            <pc:sldMk cId="1930087273" sldId="256"/>
            <ac:picMk id="1030" creationId="{00C590AE-5CE1-4D76-98F0-CC36FCB8705D}"/>
          </ac:picMkLst>
        </pc:picChg>
      </pc:sldChg>
      <pc:sldChg chg="modSp mod">
        <pc:chgData name="Charlotte Bjorck" userId="f524ff40-0bb6-4b42-9fdc-f7aeff764f92" providerId="ADAL" clId="{99208F36-551C-4E76-937F-68AC6E1FDD8D}" dt="2024-01-29T10:56:10.509" v="12" actId="20577"/>
        <pc:sldMkLst>
          <pc:docMk/>
          <pc:sldMk cId="1256139427" sldId="258"/>
        </pc:sldMkLst>
        <pc:spChg chg="mod">
          <ac:chgData name="Charlotte Bjorck" userId="f524ff40-0bb6-4b42-9fdc-f7aeff764f92" providerId="ADAL" clId="{99208F36-551C-4E76-937F-68AC6E1FDD8D}" dt="2024-01-29T10:56:10.509" v="12" actId="20577"/>
          <ac:spMkLst>
            <pc:docMk/>
            <pc:sldMk cId="1256139427" sldId="258"/>
            <ac:spMk id="6" creationId="{2165547C-C153-4CEE-B144-EB93301A4F6A}"/>
          </ac:spMkLst>
        </pc:spChg>
      </pc:sldChg>
      <pc:sldMasterChg chg="modSldLayout">
        <pc:chgData name="Charlotte Bjorck" userId="f524ff40-0bb6-4b42-9fdc-f7aeff764f92" providerId="ADAL" clId="{99208F36-551C-4E76-937F-68AC6E1FDD8D}" dt="2024-01-29T10:55:48.887" v="10" actId="1076"/>
        <pc:sldMasterMkLst>
          <pc:docMk/>
          <pc:sldMasterMk cId="4062149966" sldId="2147483648"/>
        </pc:sldMasterMkLst>
        <pc:sldLayoutChg chg="delSp mod">
          <pc:chgData name="Charlotte Bjorck" userId="f524ff40-0bb6-4b42-9fdc-f7aeff764f92" providerId="ADAL" clId="{99208F36-551C-4E76-937F-68AC6E1FDD8D}" dt="2024-01-29T10:55:18.753" v="3" actId="478"/>
          <pc:sldLayoutMkLst>
            <pc:docMk/>
            <pc:sldMasterMk cId="4062149966" sldId="2147483648"/>
            <pc:sldLayoutMk cId="590278370" sldId="2147483649"/>
          </pc:sldLayoutMkLst>
          <pc:picChg chg="del">
            <ac:chgData name="Charlotte Bjorck" userId="f524ff40-0bb6-4b42-9fdc-f7aeff764f92" providerId="ADAL" clId="{99208F36-551C-4E76-937F-68AC6E1FDD8D}" dt="2024-01-29T10:55:18.753" v="3" actId="478"/>
            <ac:picMkLst>
              <pc:docMk/>
              <pc:sldMasterMk cId="4062149966" sldId="2147483648"/>
              <pc:sldLayoutMk cId="590278370" sldId="2147483649"/>
              <ac:picMk id="17" creationId="{44E3C61E-9F3C-455F-B668-93570013064F}"/>
            </ac:picMkLst>
          </pc:picChg>
        </pc:sldLayoutChg>
        <pc:sldLayoutChg chg="delSp modSp mod">
          <pc:chgData name="Charlotte Bjorck" userId="f524ff40-0bb6-4b42-9fdc-f7aeff764f92" providerId="ADAL" clId="{99208F36-551C-4E76-937F-68AC6E1FDD8D}" dt="2024-01-29T10:55:24.391" v="5" actId="1076"/>
          <pc:sldLayoutMkLst>
            <pc:docMk/>
            <pc:sldMasterMk cId="4062149966" sldId="2147483648"/>
            <pc:sldLayoutMk cId="3223485884" sldId="2147483650"/>
          </pc:sldLayoutMkLst>
          <pc:picChg chg="del">
            <ac:chgData name="Charlotte Bjorck" userId="f524ff40-0bb6-4b42-9fdc-f7aeff764f92" providerId="ADAL" clId="{99208F36-551C-4E76-937F-68AC6E1FDD8D}" dt="2024-01-29T10:55:21.796" v="4" actId="478"/>
            <ac:picMkLst>
              <pc:docMk/>
              <pc:sldMasterMk cId="4062149966" sldId="2147483648"/>
              <pc:sldLayoutMk cId="3223485884" sldId="2147483650"/>
              <ac:picMk id="13" creationId="{51DF5FBD-718F-47F1-A5A0-17F52AABB0A6}"/>
            </ac:picMkLst>
          </pc:picChg>
          <pc:picChg chg="mod">
            <ac:chgData name="Charlotte Bjorck" userId="f524ff40-0bb6-4b42-9fdc-f7aeff764f92" providerId="ADAL" clId="{99208F36-551C-4E76-937F-68AC6E1FDD8D}" dt="2024-01-29T10:55:24.391" v="5" actId="1076"/>
            <ac:picMkLst>
              <pc:docMk/>
              <pc:sldMasterMk cId="4062149966" sldId="2147483648"/>
              <pc:sldLayoutMk cId="3223485884" sldId="2147483650"/>
              <ac:picMk id="16" creationId="{E35CF1E1-A3C0-415D-9C9D-90106DFBC274}"/>
            </ac:picMkLst>
          </pc:picChg>
        </pc:sldLayoutChg>
        <pc:sldLayoutChg chg="addSp delSp modSp mod">
          <pc:chgData name="Charlotte Bjorck" userId="f524ff40-0bb6-4b42-9fdc-f7aeff764f92" providerId="ADAL" clId="{99208F36-551C-4E76-937F-68AC6E1FDD8D}" dt="2024-01-29T10:55:48.887" v="10" actId="1076"/>
          <pc:sldLayoutMkLst>
            <pc:docMk/>
            <pc:sldMasterMk cId="4062149966" sldId="2147483648"/>
            <pc:sldLayoutMk cId="2072214486" sldId="2147483651"/>
          </pc:sldLayoutMkLst>
          <pc:picChg chg="add mod">
            <ac:chgData name="Charlotte Bjorck" userId="f524ff40-0bb6-4b42-9fdc-f7aeff764f92" providerId="ADAL" clId="{99208F36-551C-4E76-937F-68AC6E1FDD8D}" dt="2024-01-29T10:55:48.887" v="10" actId="1076"/>
            <ac:picMkLst>
              <pc:docMk/>
              <pc:sldMasterMk cId="4062149966" sldId="2147483648"/>
              <pc:sldLayoutMk cId="2072214486" sldId="2147483651"/>
              <ac:picMk id="3" creationId="{7315496A-7B86-8ED6-93CD-7938EB3866B6}"/>
            </ac:picMkLst>
          </pc:picChg>
          <pc:picChg chg="del">
            <ac:chgData name="Charlotte Bjorck" userId="f524ff40-0bb6-4b42-9fdc-f7aeff764f92" providerId="ADAL" clId="{99208F36-551C-4E76-937F-68AC6E1FDD8D}" dt="2024-01-29T10:55:44.607" v="8" actId="478"/>
            <ac:picMkLst>
              <pc:docMk/>
              <pc:sldMasterMk cId="4062149966" sldId="2147483648"/>
              <pc:sldLayoutMk cId="2072214486" sldId="2147483651"/>
              <ac:picMk id="9" creationId="{C69A1FD5-907C-4BC8-AB54-4234734A3B4C}"/>
            </ac:picMkLst>
          </pc:picChg>
        </pc:sldLayoutChg>
        <pc:sldLayoutChg chg="delSp modSp mod">
          <pc:chgData name="Charlotte Bjorck" userId="f524ff40-0bb6-4b42-9fdc-f7aeff764f92" providerId="ADAL" clId="{99208F36-551C-4E76-937F-68AC6E1FDD8D}" dt="2024-01-29T10:55:32.334" v="7" actId="1076"/>
          <pc:sldLayoutMkLst>
            <pc:docMk/>
            <pc:sldMasterMk cId="4062149966" sldId="2147483648"/>
            <pc:sldLayoutMk cId="2362183070" sldId="2147483720"/>
          </pc:sldLayoutMkLst>
          <pc:picChg chg="mod">
            <ac:chgData name="Charlotte Bjorck" userId="f524ff40-0bb6-4b42-9fdc-f7aeff764f92" providerId="ADAL" clId="{99208F36-551C-4E76-937F-68AC6E1FDD8D}" dt="2024-01-29T10:55:32.334" v="7" actId="1076"/>
            <ac:picMkLst>
              <pc:docMk/>
              <pc:sldMasterMk cId="4062149966" sldId="2147483648"/>
              <pc:sldLayoutMk cId="2362183070" sldId="2147483720"/>
              <ac:picMk id="17" creationId="{1E4F6484-AF07-4726-B11D-F894CBE77D89}"/>
            </ac:picMkLst>
          </pc:picChg>
          <pc:picChg chg="del">
            <ac:chgData name="Charlotte Bjorck" userId="f524ff40-0bb6-4b42-9fdc-f7aeff764f92" providerId="ADAL" clId="{99208F36-551C-4E76-937F-68AC6E1FDD8D}" dt="2024-01-29T10:55:30.173" v="6" actId="478"/>
            <ac:picMkLst>
              <pc:docMk/>
              <pc:sldMasterMk cId="4062149966" sldId="2147483648"/>
              <pc:sldLayoutMk cId="2362183070" sldId="2147483720"/>
              <ac:picMk id="18" creationId="{C894A192-CD39-4B28-BFEB-F9E5FA01F00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heffield City Council">
            <a:extLst>
              <a:ext uri="{FF2B5EF4-FFF2-40B4-BE49-F238E27FC236}">
                <a16:creationId xmlns:a16="http://schemas.microsoft.com/office/drawing/2014/main" id="{C724E30D-192F-4618-9D8D-33E9E4BE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78" y="2277885"/>
            <a:ext cx="1271102" cy="997723"/>
          </a:xfrm>
          <a:prstGeom prst="rect">
            <a:avLst/>
          </a:prstGeom>
        </p:spPr>
      </p:pic>
      <p:pic>
        <p:nvPicPr>
          <p:cNvPr id="2" name="Picture 1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41B391D7-6A52-69FC-8BBA-1BDA77530E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71861"/>
            <a:ext cx="5410201" cy="4809769"/>
          </a:xfrm>
          <a:prstGeom prst="rect">
            <a:avLst/>
          </a:prstGeom>
        </p:spPr>
      </p:pic>
      <p:pic>
        <p:nvPicPr>
          <p:cNvPr id="3" name="Picture 2" descr="See It Be It In Sheffield">
            <a:extLst>
              <a:ext uri="{FF2B5EF4-FFF2-40B4-BE49-F238E27FC236}">
                <a16:creationId xmlns:a16="http://schemas.microsoft.com/office/drawing/2014/main" id="{7315496A-7B86-8ED6-93CD-7938EB386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" r="6605"/>
          <a:stretch/>
        </p:blipFill>
        <p:spPr>
          <a:xfrm>
            <a:off x="385567" y="2685175"/>
            <a:ext cx="1711286" cy="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0076"/>
            <a:ext cx="3932237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574"/>
            <a:ext cx="3932237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87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92092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0920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8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36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3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12604C-AF96-4A18-B911-487B6C20387D}"/>
              </a:ext>
            </a:extLst>
          </p:cNvPr>
          <p:cNvGrpSpPr/>
          <p:nvPr userDrawn="1"/>
        </p:nvGrpSpPr>
        <p:grpSpPr>
          <a:xfrm>
            <a:off x="376411" y="5578264"/>
            <a:ext cx="4287063" cy="816836"/>
            <a:chOff x="3678905" y="4817011"/>
            <a:chExt cx="4688679" cy="893358"/>
          </a:xfrm>
        </p:grpSpPr>
        <p:pic>
          <p:nvPicPr>
            <p:cNvPr id="18" name="Picture 17" descr="Sheffield City Council">
              <a:extLst>
                <a:ext uri="{FF2B5EF4-FFF2-40B4-BE49-F238E27FC236}">
                  <a16:creationId xmlns:a16="http://schemas.microsoft.com/office/drawing/2014/main" id="{F4427F84-148D-44F2-BA39-A06DDC8FD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9" name="Picture 18" descr="See It Be It In Sheffield">
              <a:extLst>
                <a:ext uri="{FF2B5EF4-FFF2-40B4-BE49-F238E27FC236}">
                  <a16:creationId xmlns:a16="http://schemas.microsoft.com/office/drawing/2014/main" id="{B2E5814C-F1DA-42D1-9143-86204EE571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3678905" y="4817011"/>
              <a:ext cx="1711286" cy="74382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023EBB0F-F972-8B16-84A3-A9ABB2EF81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78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9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46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419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1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11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1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8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51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22362"/>
            <a:ext cx="5719589" cy="34768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7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70174"/>
            <a:ext cx="5719589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7" name="Picture 16" descr="Sheffield City Council">
            <a:extLst>
              <a:ext uri="{FF2B5EF4-FFF2-40B4-BE49-F238E27FC236}">
                <a16:creationId xmlns:a16="http://schemas.microsoft.com/office/drawing/2014/main" id="{1E4F6484-AF07-4726-B11D-F894CBE77D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554" y="5566783"/>
            <a:ext cx="1137407" cy="892782"/>
          </a:xfrm>
          <a:prstGeom prst="rect">
            <a:avLst/>
          </a:prstGeom>
        </p:spPr>
      </p:pic>
      <p:pic>
        <p:nvPicPr>
          <p:cNvPr id="4" name="Picture 3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AB873562-F283-868E-C62F-3F30DABA8E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802869"/>
            <a:ext cx="4575051" cy="406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924" y="365125"/>
            <a:ext cx="91234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923" y="1681163"/>
            <a:ext cx="42868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923" y="2505075"/>
            <a:ext cx="4286864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6774" y="1681163"/>
            <a:ext cx="47186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6774" y="2505075"/>
            <a:ext cx="4718613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9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7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60" y="457200"/>
            <a:ext cx="244756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24459" y="2340076"/>
            <a:ext cx="2447566" cy="35289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4" y="457200"/>
            <a:ext cx="2490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1084" y="2369574"/>
            <a:ext cx="2490941" cy="34994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99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48232" y="365125"/>
            <a:ext cx="612426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2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55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F93BFA-87C4-4205-B475-E6FB100CD331}"/>
              </a:ext>
            </a:extLst>
          </p:cNvPr>
          <p:cNvGrpSpPr/>
          <p:nvPr userDrawn="1"/>
        </p:nvGrpSpPr>
        <p:grpSpPr>
          <a:xfrm>
            <a:off x="8513567" y="445612"/>
            <a:ext cx="3293988" cy="892782"/>
            <a:chOff x="5073596" y="4817587"/>
            <a:chExt cx="3293988" cy="892782"/>
          </a:xfrm>
        </p:grpSpPr>
        <p:pic>
          <p:nvPicPr>
            <p:cNvPr id="15" name="Picture 14" descr="Sheffield City Council">
              <a:extLst>
                <a:ext uri="{FF2B5EF4-FFF2-40B4-BE49-F238E27FC236}">
                  <a16:creationId xmlns:a16="http://schemas.microsoft.com/office/drawing/2014/main" id="{57A3497F-26DE-4336-85BF-1DE661A23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0177" y="4817587"/>
              <a:ext cx="1137407" cy="892782"/>
            </a:xfrm>
            <a:prstGeom prst="rect">
              <a:avLst/>
            </a:prstGeom>
          </p:spPr>
        </p:pic>
        <p:pic>
          <p:nvPicPr>
            <p:cNvPr id="16" name="Picture 15" descr="See It Be It In Sheffield">
              <a:extLst>
                <a:ext uri="{FF2B5EF4-FFF2-40B4-BE49-F238E27FC236}">
                  <a16:creationId xmlns:a16="http://schemas.microsoft.com/office/drawing/2014/main" id="{E35CF1E1-A3C0-415D-9C9D-90106DFBC2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r="6605"/>
            <a:stretch/>
          </p:blipFill>
          <p:spPr>
            <a:xfrm>
              <a:off x="5073596" y="4817587"/>
              <a:ext cx="1711286" cy="7438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532DAB-136F-4498-8D5A-59CBA899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1967863"/>
            <a:ext cx="5410201" cy="334708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885D0CF0-A907-9624-EEDC-338EDD825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" y="868218"/>
            <a:ext cx="4862236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81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61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8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7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62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53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6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76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726B-100F-46D5-BC7F-727A3B54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7058" y="1122363"/>
            <a:ext cx="8150942" cy="2387600"/>
          </a:xfrm>
        </p:spPr>
        <p:txBody>
          <a:bodyPr anchor="b"/>
          <a:lstStyle>
            <a:lvl1pPr algn="ctr"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A072C-06B0-4568-86BE-1AF98A9D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7058" y="3602038"/>
            <a:ext cx="81509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E419-CFF3-45EB-9B4E-B9AE6214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60E-F434-475E-A9EF-A6A41E06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548E-0B20-4EAC-93A5-F3692088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9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52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75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2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0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993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46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5E9A-0D76-40F1-A125-78F3269C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9FE714-6489-4A3C-9C15-9928A562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D51-0BE0-4DF0-A60A-2C1CD85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69659-BB21-4E5E-B237-6AD973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675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3E7BE-BF2F-4F5D-88C7-9CFA9AD8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D4D3D-514F-4FA3-A9CB-AB1B3894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78C10-BF8A-4188-980D-F46825F8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E72-2904-4C59-B0F7-9F1B0B44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4124-F688-4B86-8198-D2351C77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07F-208A-41CF-8ABF-0543C6E54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E2FA-F644-4A45-B051-114B729F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700-A4DE-42AB-89C6-F1394AD8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EFE1-5438-402A-85FF-9054968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7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0475-EDDB-4155-A8A2-8ADA21C6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80517-80B4-4A17-BC18-7F007EE6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5BEEB-C334-49E2-8686-E7D21C7B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3188-3C9A-4C47-AC17-E684BBFF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CEEF-F7F0-4221-9E67-01E7BA64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DC04F-1D9F-4F6C-8F7F-4CAAE31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100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54D4-D96D-4E49-B559-2F0E58A5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9F117-B5DA-45FE-8768-D1CF8E33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2D78-0989-4F28-B5B9-D34AD0E5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55C7-65FA-48A8-96AD-4E4E5CB6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B06A-FA60-47AA-9AE6-E0F976E8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2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81F13-049A-4CEF-AC95-897A79F89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AC593-1A0C-44CA-ADC5-4D78E7658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88654-645E-473B-B5D2-DD651FC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D265-1F08-496E-B842-CDBAE45E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4485-2865-4399-9ADA-2A0C47A1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1FBC-EE70-4180-884B-5B14E77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FE82-DC2B-46BD-819E-B58188D17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EFA2-2682-4EE5-B656-4AA262DC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8376-60AF-4582-8CF3-C4AB0746D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98FCF-A20C-4BFD-84DB-A8087857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AD03-D116-4FBE-A8D0-79DFBFD0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26" y="717517"/>
            <a:ext cx="8840224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4E60F-561A-49FB-8038-AE8215FC4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7226" y="3597242"/>
            <a:ext cx="8840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584F-5A9E-41C1-A3AD-1EE7B659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1A130-B418-42A4-B1C8-E045CAE8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972F0-C0AD-4667-9570-C831F85D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8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5878-F3BB-484D-BA3E-B6C34955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866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4AB0-BD65-48B8-ABE9-23BC65E9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B002-20C5-42F3-ABD6-B3478942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9239"/>
            <a:ext cx="5181600" cy="3466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0F88E-DB57-4085-B4A0-1053621E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7024F-2416-4A9E-8C1F-365BEFD2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F7381-4676-4449-889D-4E66D50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13F4-31D6-46BE-B281-D1A066AE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365125"/>
            <a:ext cx="9025143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6494-2317-4170-9B76-A63D8095D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0245" y="1681163"/>
            <a:ext cx="42872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30026-9CC1-4EDA-80C8-3F719655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0245" y="2505075"/>
            <a:ext cx="4287248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DDE1B-9FA9-43E8-AF59-A1EDA3F8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2748" y="1681163"/>
            <a:ext cx="4482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73909B-9DF3-4CB3-B124-E4C740A11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2748" y="2505075"/>
            <a:ext cx="4482640" cy="3360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E7264-CB0E-4BA5-AC99-E9B2399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CD6B-B89C-4938-B01D-D386274AFDAC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033B5-9E18-458A-ADEE-82D20907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CAE98-6F5F-49C4-B7BC-2E16A22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0FBE-C3A7-4413-BD78-EED5C08BD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720" r:id="rId3"/>
    <p:sldLayoutId id="21474836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4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D7C3F882-D441-AE55-BBE0-7BEF6D49A1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1739899" cy="15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52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3EF57-3974-485A-B6D0-BB760CD2171E}"/>
              </a:ext>
            </a:extLst>
          </p:cNvPr>
          <p:cNvGrpSpPr/>
          <p:nvPr userDrawn="1"/>
        </p:nvGrpSpPr>
        <p:grpSpPr>
          <a:xfrm>
            <a:off x="452244" y="2366086"/>
            <a:ext cx="1413277" cy="2988413"/>
            <a:chOff x="363891" y="2431277"/>
            <a:chExt cx="1564703" cy="3308608"/>
          </a:xfrm>
        </p:grpSpPr>
        <p:pic>
          <p:nvPicPr>
            <p:cNvPr id="12" name="Picture 11" descr="Sheffield City Council">
              <a:extLst>
                <a:ext uri="{FF2B5EF4-FFF2-40B4-BE49-F238E27FC236}">
                  <a16:creationId xmlns:a16="http://schemas.microsoft.com/office/drawing/2014/main" id="{F1BF8FA9-A1E1-462C-A82A-8C5E51D11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0" y="2431277"/>
              <a:ext cx="1271102" cy="997723"/>
            </a:xfrm>
            <a:prstGeom prst="rect">
              <a:avLst/>
            </a:prstGeom>
          </p:spPr>
        </p:pic>
        <p:pic>
          <p:nvPicPr>
            <p:cNvPr id="13" name="Picture 12" descr="European Union - European Social Fund">
              <a:extLst>
                <a:ext uri="{FF2B5EF4-FFF2-40B4-BE49-F238E27FC236}">
                  <a16:creationId xmlns:a16="http://schemas.microsoft.com/office/drawing/2014/main" id="{82CEB9B1-FB1E-4C5E-804D-5EBDEAD97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21" y="3801977"/>
              <a:ext cx="1271102" cy="1264606"/>
            </a:xfrm>
            <a:prstGeom prst="rect">
              <a:avLst/>
            </a:prstGeom>
          </p:spPr>
        </p:pic>
        <p:pic>
          <p:nvPicPr>
            <p:cNvPr id="14" name="Picture 13" descr="See It Be It In Sheffield">
              <a:extLst>
                <a:ext uri="{FF2B5EF4-FFF2-40B4-BE49-F238E27FC236}">
                  <a16:creationId xmlns:a16="http://schemas.microsoft.com/office/drawing/2014/main" id="{DD58E9A7-89AB-43C5-838E-776E647CE4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0" t="18440" r="6605" b="15869"/>
            <a:stretch/>
          </p:blipFill>
          <p:spPr>
            <a:xfrm>
              <a:off x="363891" y="5293122"/>
              <a:ext cx="1564703" cy="446763"/>
            </a:xfrm>
            <a:prstGeom prst="rect">
              <a:avLst/>
            </a:prstGeom>
          </p:spPr>
        </p:pic>
      </p:grpSp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B6B3488-40C7-A204-8439-4404BF8A87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4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8" y="365125"/>
            <a:ext cx="92704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0008" y="1825626"/>
            <a:ext cx="9270459" cy="362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Sheffield City Council">
            <a:extLst>
              <a:ext uri="{FF2B5EF4-FFF2-40B4-BE49-F238E27FC236}">
                <a16:creationId xmlns:a16="http://schemas.microsoft.com/office/drawing/2014/main" id="{D4D444CE-299D-4E3A-A2E9-FA40DEE432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2539998"/>
            <a:ext cx="1271102" cy="997723"/>
          </a:xfrm>
          <a:prstGeom prst="rect">
            <a:avLst/>
          </a:prstGeom>
        </p:spPr>
      </p:pic>
      <p:pic>
        <p:nvPicPr>
          <p:cNvPr id="10" name="Picture 9" descr="European Union - European Social Fund">
            <a:extLst>
              <a:ext uri="{FF2B5EF4-FFF2-40B4-BE49-F238E27FC236}">
                <a16:creationId xmlns:a16="http://schemas.microsoft.com/office/drawing/2014/main" id="{410F38D6-7ACD-408A-9535-56AC6BE370F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20" y="4038431"/>
            <a:ext cx="1271103" cy="1264606"/>
          </a:xfrm>
          <a:prstGeom prst="rect">
            <a:avLst/>
          </a:prstGeom>
        </p:spPr>
      </p:pic>
      <p:pic>
        <p:nvPicPr>
          <p:cNvPr id="7" name="Picture 6" descr="A picture containing text, graphics, graphic design, font&#10;&#10;Description automatically generated">
            <a:extLst>
              <a:ext uri="{FF2B5EF4-FFF2-40B4-BE49-F238E27FC236}">
                <a16:creationId xmlns:a16="http://schemas.microsoft.com/office/drawing/2014/main" id="{51585CE1-A25B-A5A0-B439-78D863663D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2" y="365125"/>
            <a:ext cx="2085174" cy="18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56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45C13-9926-4400-85FE-924290E5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8699B-2F91-419C-B7C9-F7AFE69A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9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233-DB76-4E59-9837-28CC82B0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DFACD6B-B89C-4938-B01D-D386274AFDAC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06C-3422-4475-9EC2-604A5FBE2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F8A0-2955-43A6-AA56-2AEE057D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B0A0FBE-C3A7-4413-BD78-EED5C08BD1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909DFE-E748-4219-B08F-052490C65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Step 2:</a:t>
            </a:r>
            <a:br>
              <a:rPr lang="en-GB" dirty="0"/>
            </a:br>
            <a:r>
              <a:rPr lang="en-GB" dirty="0"/>
              <a:t>Choosing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193008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C1D08-83C1-4D39-A8E9-3A89600E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Community?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85B62-1840-40B9-8E1E-8FDDCDA75416}"/>
              </a:ext>
            </a:extLst>
          </p:cNvPr>
          <p:cNvSpPr txBox="1"/>
          <p:nvPr/>
        </p:nvSpPr>
        <p:spPr>
          <a:xfrm>
            <a:off x="1213967" y="2334657"/>
            <a:ext cx="4882033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community can be made up of people living in a particular area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6E27A-8D81-457E-A379-FE369F94E77D}"/>
              </a:ext>
            </a:extLst>
          </p:cNvPr>
          <p:cNvSpPr txBox="1"/>
          <p:nvPr/>
        </p:nvSpPr>
        <p:spPr>
          <a:xfrm>
            <a:off x="6625494" y="3809624"/>
            <a:ext cx="5219538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community can be made up of people who have similar interests, characteristics, beliefs, or backgrounds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Social Media: It&amp;#39;s all about community and two-way conversations - Harris  Interactive Media">
            <a:extLst>
              <a:ext uri="{FF2B5EF4-FFF2-40B4-BE49-F238E27FC236}">
                <a16:creationId xmlns:a16="http://schemas.microsoft.com/office/drawing/2014/main" id="{ECDAD1A4-757D-4B89-8C96-9DFB70B3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84" y="3355415"/>
            <a:ext cx="3145212" cy="20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munity Schemes from Distgen">
            <a:extLst>
              <a:ext uri="{FF2B5EF4-FFF2-40B4-BE49-F238E27FC236}">
                <a16:creationId xmlns:a16="http://schemas.microsoft.com/office/drawing/2014/main" id="{0A3E37D8-F279-424A-9109-F2A3F3CC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 r="4611" b="3736"/>
          <a:stretch/>
        </p:blipFill>
        <p:spPr bwMode="auto">
          <a:xfrm>
            <a:off x="7960284" y="1478716"/>
            <a:ext cx="2678937" cy="208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3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AFC4E-D567-4E06-BB5D-56FDCCDD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 you want to make a difference in your local community or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1A73-CF73-42B5-B7DE-A20C0A1A1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008" y="2271674"/>
            <a:ext cx="9270459" cy="32068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3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How do you feel about your local area? </a:t>
            </a:r>
          </a:p>
          <a:p>
            <a:endParaRPr lang="en-GB" sz="3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3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What is your favourite thing about your </a:t>
            </a:r>
            <a:r>
              <a:rPr lang="en-GB" sz="3000" b="1" dirty="0">
                <a:solidFill>
                  <a:schemeClr val="accent2"/>
                </a:solidFill>
                <a:latin typeface="Arial" panose="020B0604020202020204" pitchFamily="34" charset="0"/>
              </a:rPr>
              <a:t>community</a:t>
            </a:r>
            <a:r>
              <a:rPr lang="en-GB" sz="3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endParaRPr lang="en-GB" sz="3000" b="1" i="0" u="none" strike="noStrik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3000" b="1" dirty="0">
                <a:solidFill>
                  <a:schemeClr val="accent2"/>
                </a:solidFill>
                <a:latin typeface="Arial" panose="020B0604020202020204" pitchFamily="34" charset="0"/>
              </a:rPr>
              <a:t>W</a:t>
            </a:r>
            <a:r>
              <a:rPr lang="en-GB" sz="3000" b="1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hat do you wish was different?</a:t>
            </a:r>
          </a:p>
          <a:p>
            <a:endParaRPr lang="en-GB" dirty="0"/>
          </a:p>
        </p:txBody>
      </p:sp>
      <p:pic>
        <p:nvPicPr>
          <p:cNvPr id="2050" name="Picture 2" descr="Frage clipart 9 » Clipart Station">
            <a:extLst>
              <a:ext uri="{FF2B5EF4-FFF2-40B4-BE49-F238E27FC236}">
                <a16:creationId xmlns:a16="http://schemas.microsoft.com/office/drawing/2014/main" id="{469477CF-7D20-49AD-8FA8-624F2E0DF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7" r="30329" b="3382"/>
          <a:stretch/>
        </p:blipFill>
        <p:spPr bwMode="auto">
          <a:xfrm>
            <a:off x="1422386" y="1906991"/>
            <a:ext cx="986802" cy="13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bmit your Community Project to the Aviva Community Fund by October 2 |  The Canadian CED Network">
            <a:extLst>
              <a:ext uri="{FF2B5EF4-FFF2-40B4-BE49-F238E27FC236}">
                <a16:creationId xmlns:a16="http://schemas.microsoft.com/office/drawing/2014/main" id="{CD3AC61C-A4E8-4AFA-B9E6-BD9791944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8249" r="6859"/>
          <a:stretch/>
        </p:blipFill>
        <p:spPr bwMode="auto">
          <a:xfrm>
            <a:off x="1331566" y="3335013"/>
            <a:ext cx="1168442" cy="107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RS launches CHANGE: We all have a role to play - JRS Europe">
            <a:extLst>
              <a:ext uri="{FF2B5EF4-FFF2-40B4-BE49-F238E27FC236}">
                <a16:creationId xmlns:a16="http://schemas.microsoft.com/office/drawing/2014/main" id="{9D48B859-098E-4B6D-B6A2-1EE139CA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0" y="4498162"/>
            <a:ext cx="1531800" cy="9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9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66C5-52B4-4943-B528-81104983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09" y="365125"/>
            <a:ext cx="6698934" cy="1325563"/>
          </a:xfrm>
        </p:spPr>
        <p:txBody>
          <a:bodyPr/>
          <a:lstStyle/>
          <a:p>
            <a:r>
              <a:rPr lang="en-GB" dirty="0"/>
              <a:t>Other Community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CDDA-36A4-4AD0-ACDE-4B99EBDC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78" y="2444578"/>
            <a:ext cx="10638395" cy="2890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Examples:</a:t>
            </a:r>
          </a:p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Charities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</a:rPr>
              <a:t> – charities are often communities of people helping to raise awareness or money for good causes</a:t>
            </a:r>
          </a:p>
          <a:p>
            <a:endParaRPr lang="en-GB" sz="11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Environment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</a:rPr>
              <a:t> – people coming together to keep places clean and tidy</a:t>
            </a:r>
          </a:p>
          <a:p>
            <a:endParaRPr lang="en-GB" sz="11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Health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</a:rPr>
              <a:t> – people raising awareness of mental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C9F69-6EDB-4F72-9B96-E731F872EB95}"/>
              </a:ext>
            </a:extLst>
          </p:cNvPr>
          <p:cNvSpPr txBox="1"/>
          <p:nvPr/>
        </p:nvSpPr>
        <p:spPr>
          <a:xfrm>
            <a:off x="2185271" y="1424581"/>
            <a:ext cx="847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community can also be a group of people who share similar interests, characteristics, beliefs, or backgrounds</a:t>
            </a:r>
          </a:p>
        </p:txBody>
      </p:sp>
      <p:pic>
        <p:nvPicPr>
          <p:cNvPr id="3074" name="Picture 2" descr="Limerick Charities - Home | Facebook">
            <a:extLst>
              <a:ext uri="{FF2B5EF4-FFF2-40B4-BE49-F238E27FC236}">
                <a16:creationId xmlns:a16="http://schemas.microsoft.com/office/drawing/2014/main" id="{7B950263-1ABE-4D97-9F73-7A49E409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12" y="2954857"/>
            <a:ext cx="961710" cy="72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rld environment logo icon template Royalty Free Vector">
            <a:extLst>
              <a:ext uri="{FF2B5EF4-FFF2-40B4-BE49-F238E27FC236}">
                <a16:creationId xmlns:a16="http://schemas.microsoft.com/office/drawing/2014/main" id="{5D6A3D44-57D0-4D03-9381-3C0155DD1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4" t="22200" r="21159" b="30186"/>
          <a:stretch/>
        </p:blipFill>
        <p:spPr bwMode="auto">
          <a:xfrm>
            <a:off x="10541212" y="3722142"/>
            <a:ext cx="961710" cy="8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Office for Mental Health and Wellbeing | Health">
            <a:extLst>
              <a:ext uri="{FF2B5EF4-FFF2-40B4-BE49-F238E27FC236}">
                <a16:creationId xmlns:a16="http://schemas.microsoft.com/office/drawing/2014/main" id="{67D33D2F-DA01-4D14-BC95-221D295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80" y="4566044"/>
            <a:ext cx="958475" cy="95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6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30C2-2F41-4381-93EA-6ACCBF87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change in your community?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45231-87A4-4D53-9F57-BE4C992BF91C}"/>
              </a:ext>
            </a:extLst>
          </p:cNvPr>
          <p:cNvSpPr txBox="1"/>
          <p:nvPr/>
        </p:nvSpPr>
        <p:spPr>
          <a:xfrm>
            <a:off x="663360" y="2383681"/>
            <a:ext cx="4108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What is important to you?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AC9D2-B0A2-4DED-8EBB-903CA05CEC4B}"/>
              </a:ext>
            </a:extLst>
          </p:cNvPr>
          <p:cNvSpPr txBox="1"/>
          <p:nvPr/>
        </p:nvSpPr>
        <p:spPr>
          <a:xfrm>
            <a:off x="663360" y="3401196"/>
            <a:ext cx="383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What do you care about?</a:t>
            </a:r>
            <a:endParaRPr lang="en-GB" sz="2400" b="1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5547C-C153-4CEE-B144-EB93301A4F6A}"/>
              </a:ext>
            </a:extLst>
          </p:cNvPr>
          <p:cNvSpPr txBox="1"/>
          <p:nvPr/>
        </p:nvSpPr>
        <p:spPr>
          <a:xfrm>
            <a:off x="663360" y="4356137"/>
            <a:ext cx="955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How can you to make a difference </a:t>
            </a:r>
            <a:r>
              <a:rPr lang="en-GB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between now and July 2024?</a:t>
            </a:r>
            <a:endParaRPr lang="en-GB" sz="2400" b="1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098" name="Picture 2" descr="Chapter 1. Our Model for Community Change and Improvement | Section 3. Our  Model of Practice: Building Capacity for Community and System Change | Main  Section | Community Tool Box">
            <a:extLst>
              <a:ext uri="{FF2B5EF4-FFF2-40B4-BE49-F238E27FC236}">
                <a16:creationId xmlns:a16="http://schemas.microsoft.com/office/drawing/2014/main" id="{C9B92413-03FA-420C-B37A-C02CAB6B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26" y="1165850"/>
            <a:ext cx="4258615" cy="22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3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9023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E05DBB1C-7EE8-4FAC-8D1A-7AE906685332}"/>
    </a:ext>
  </a:extLst>
</a:theme>
</file>

<file path=ppt/theme/theme2.xml><?xml version="1.0" encoding="utf-8"?>
<a:theme xmlns:a="http://schemas.openxmlformats.org/drawingml/2006/main" name="BC Logo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75A65D20-3E39-44AA-A658-BBDBB6DB97BD}"/>
    </a:ext>
  </a:extLst>
</a:theme>
</file>

<file path=ppt/theme/theme3.xml><?xml version="1.0" encoding="utf-8"?>
<a:theme xmlns:a="http://schemas.openxmlformats.org/drawingml/2006/main" name="All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C109AFE5-9FC8-4820-AFDD-503EFB08531C}"/>
    </a:ext>
  </a:extLst>
</a:theme>
</file>

<file path=ppt/theme/theme4.xml><?xml version="1.0" encoding="utf-8"?>
<a:theme xmlns:a="http://schemas.openxmlformats.org/drawingml/2006/main" name="Major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FB8DFBB2-5DA9-4B1A-87DD-44016D45B9ED}"/>
    </a:ext>
  </a:extLst>
</a:theme>
</file>

<file path=ppt/theme/theme5.xml><?xml version="1.0" encoding="utf-8"?>
<a:theme xmlns:a="http://schemas.openxmlformats.org/drawingml/2006/main" name="No Logos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2817A01A-9699-4D84-A4F0-5FF02F5C1CD3}"/>
    </a:ext>
  </a:extLst>
</a:theme>
</file>

<file path=ppt/theme/theme6.xml><?xml version="1.0" encoding="utf-8"?>
<a:theme xmlns:a="http://schemas.openxmlformats.org/drawingml/2006/main" name="No Logos Fade City">
  <a:themeElements>
    <a:clrScheme name="BiG Community Challenge">
      <a:dk1>
        <a:sysClr val="windowText" lastClr="000000"/>
      </a:dk1>
      <a:lt1>
        <a:sysClr val="window" lastClr="FFFFFF"/>
      </a:lt1>
      <a:dk2>
        <a:srgbClr val="00568D"/>
      </a:dk2>
      <a:lt2>
        <a:srgbClr val="F2F2F2"/>
      </a:lt2>
      <a:accent1>
        <a:srgbClr val="E62C7F"/>
      </a:accent1>
      <a:accent2>
        <a:srgbClr val="00A19C"/>
      </a:accent2>
      <a:accent3>
        <a:srgbClr val="F29100"/>
      </a:accent3>
      <a:accent4>
        <a:srgbClr val="E73363"/>
      </a:accent4>
      <a:accent5>
        <a:srgbClr val="006EB6"/>
      </a:accent5>
      <a:accent6>
        <a:srgbClr val="00568D"/>
      </a:accent6>
      <a:hlink>
        <a:srgbClr val="00A19C"/>
      </a:hlink>
      <a:folHlink>
        <a:srgbClr val="00827F"/>
      </a:folHlink>
    </a:clrScheme>
    <a:fontScheme name="Arial Bold Arial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1 - BiG Community Challenge Slides.potx" id="{84811C01-11A1-4C50-9E0F-3B93923EE1C7}" vid="{6DF2359D-AEF3-4F5C-88D6-674A5BF92E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315FF91480F41BB382630AFAFE163" ma:contentTypeVersion="17" ma:contentTypeDescription="Create a new document." ma:contentTypeScope="" ma:versionID="9cfac1401d4ee9c4b79011296ed9630a">
  <xsd:schema xmlns:xsd="http://www.w3.org/2001/XMLSchema" xmlns:xs="http://www.w3.org/2001/XMLSchema" xmlns:p="http://schemas.microsoft.com/office/2006/metadata/properties" xmlns:ns2="17dd376a-7703-4d16-8034-213cffa61642" xmlns:ns3="7ee85a2a-d933-4483-8446-7f50a3662221" targetNamespace="http://schemas.microsoft.com/office/2006/metadata/properties" ma:root="true" ma:fieldsID="50fbad787fc9e16995c65456a57b992b" ns2:_="" ns3:_="">
    <xsd:import namespace="17dd376a-7703-4d16-8034-213cffa61642"/>
    <xsd:import namespace="7ee85a2a-d933-4483-8446-7f50a3662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d376a-7703-4d16-8034-213cffa61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514f55-2398-460d-b1d9-0db7fd9ba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85a2a-d933-4483-8446-7f50a366222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e015ee8-dc21-4973-815c-26479bba58d5}" ma:internalName="TaxCatchAll" ma:showField="CatchAllData" ma:web="7ee85a2a-d933-4483-8446-7f50a3662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e85a2a-d933-4483-8446-7f50a3662221" xsi:nil="true"/>
    <lcf76f155ced4ddcb4097134ff3c332f xmlns="17dd376a-7703-4d16-8034-213cffa616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91A63E-9E25-4100-90B0-F956FBE37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d376a-7703-4d16-8034-213cffa61642"/>
    <ds:schemaRef ds:uri="7ee85a2a-d933-4483-8446-7f50a3662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1BD2A-2CB8-43C5-910C-389BB8A1E33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17dd376a-7703-4d16-8034-213cffa61642"/>
    <ds:schemaRef ds:uri="http://purl.org/dc/elements/1.1/"/>
    <ds:schemaRef ds:uri="http://schemas.microsoft.com/office/2006/metadata/properties"/>
    <ds:schemaRef ds:uri="7ee85a2a-d933-4483-8446-7f50a366222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6080FD-E93F-4312-A1B1-5FDC95744F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2201 - BiG Community Challenge Slides</Template>
  <TotalTime>391</TotalTime>
  <Words>177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Bold</vt:lpstr>
      <vt:lpstr>Title Slides</vt:lpstr>
      <vt:lpstr>BC Logo</vt:lpstr>
      <vt:lpstr>All Logos</vt:lpstr>
      <vt:lpstr>Major Logos</vt:lpstr>
      <vt:lpstr>No Logos</vt:lpstr>
      <vt:lpstr>No Logos Fade City</vt:lpstr>
      <vt:lpstr>Step 2: Choosing Your Community</vt:lpstr>
      <vt:lpstr>What is a Community?</vt:lpstr>
      <vt:lpstr>Do you want to make a difference in your local community or school?</vt:lpstr>
      <vt:lpstr>Other Community Types</vt:lpstr>
      <vt:lpstr>What can you change in your community?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Your Community</dc:title>
  <dc:creator>Cheryl Plant</dc:creator>
  <cp:lastModifiedBy>Charlotte Bjorck</cp:lastModifiedBy>
  <cp:revision>7</cp:revision>
  <dcterms:created xsi:type="dcterms:W3CDTF">2022-01-13T09:39:25Z</dcterms:created>
  <dcterms:modified xsi:type="dcterms:W3CDTF">2024-01-29T13:13:13Z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2022-01-13T11:52:41Z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8a54cb38-a40c-4f2f-917c-de2f8351f166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0x010100642315FF91480F41BB382630AFAFE163</vt:lpwstr>
  </property>
  <property fmtid="{D5CDD505-2E9C-101B-9397-08002B2CF9AE}" pid="10" name="Order">
    <vt:r8>941200</vt:r8>
  </property>
  <property fmtid="{D5CDD505-2E9C-101B-9397-08002B2CF9AE}" pid="11" name="MediaServiceImageTags">
    <vt:lpwstr/>
  </property>
</Properties>
</file>