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96" r:id="rId6"/>
    <p:sldMasterId id="2147483721" r:id="rId7"/>
    <p:sldMasterId id="2147483684" r:id="rId8"/>
  </p:sldMasterIdLst>
  <p:sldIdLst>
    <p:sldId id="256" r:id="rId9"/>
    <p:sldId id="257" r:id="rId10"/>
    <p:sldId id="259" r:id="rId11"/>
    <p:sldId id="272" r:id="rId12"/>
    <p:sldId id="260" r:id="rId13"/>
    <p:sldId id="261" r:id="rId14"/>
    <p:sldId id="262" r:id="rId15"/>
    <p:sldId id="263" r:id="rId16"/>
    <p:sldId id="264" r:id="rId17"/>
    <p:sldId id="271" r:id="rId18"/>
    <p:sldId id="265" r:id="rId19"/>
    <p:sldId id="267" r:id="rId20"/>
    <p:sldId id="268" r:id="rId21"/>
    <p:sldId id="270"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0C05E-1901-4D76-B8B4-BC8F980DEC62}" vWet="2" dt="2023-09-08T11:52:39.641"/>
    <p1510:client id="{D3ACE3CB-86CF-4193-B537-E265D726F74D}" v="509" dt="2023-09-08T20:48:1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116" d="100"/>
          <a:sy n="116" d="100"/>
        </p:scale>
        <p:origin x="10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Bjorck" userId="f524ff40-0bb6-4b42-9fdc-f7aeff764f92" providerId="ADAL" clId="{D3ACE3CB-86CF-4193-B537-E265D726F74D}"/>
    <pc:docChg chg="undo custSel addSld modSld">
      <pc:chgData name="Charlotte Bjorck" userId="f524ff40-0bb6-4b42-9fdc-f7aeff764f92" providerId="ADAL" clId="{D3ACE3CB-86CF-4193-B537-E265D726F74D}" dt="2023-09-08T20:54:57.675" v="843" actId="20577"/>
      <pc:docMkLst>
        <pc:docMk/>
      </pc:docMkLst>
      <pc:sldChg chg="addSp modSp mod">
        <pc:chgData name="Charlotte Bjorck" userId="f524ff40-0bb6-4b42-9fdc-f7aeff764f92" providerId="ADAL" clId="{D3ACE3CB-86CF-4193-B537-E265D726F74D}" dt="2023-09-08T11:48:49.589" v="226"/>
        <pc:sldMkLst>
          <pc:docMk/>
          <pc:sldMk cId="3646492993" sldId="262"/>
        </pc:sldMkLst>
        <pc:spChg chg="mod">
          <ac:chgData name="Charlotte Bjorck" userId="f524ff40-0bb6-4b42-9fdc-f7aeff764f92" providerId="ADAL" clId="{D3ACE3CB-86CF-4193-B537-E265D726F74D}" dt="2023-09-08T11:48:49.589" v="226"/>
          <ac:spMkLst>
            <pc:docMk/>
            <pc:sldMk cId="3646492993" sldId="262"/>
            <ac:spMk id="3" creationId="{C828501B-A6C0-474A-9212-99FD80236CED}"/>
          </ac:spMkLst>
        </pc:spChg>
        <pc:spChg chg="add mod">
          <ac:chgData name="Charlotte Bjorck" userId="f524ff40-0bb6-4b42-9fdc-f7aeff764f92" providerId="ADAL" clId="{D3ACE3CB-86CF-4193-B537-E265D726F74D}" dt="2023-09-08T11:46:05.288" v="217" actId="1076"/>
          <ac:spMkLst>
            <pc:docMk/>
            <pc:sldMk cId="3646492993" sldId="262"/>
            <ac:spMk id="4" creationId="{1465E66B-6745-A28F-F9CA-BB6DBEBFBE4E}"/>
          </ac:spMkLst>
        </pc:spChg>
      </pc:sldChg>
      <pc:sldChg chg="modSp mod">
        <pc:chgData name="Charlotte Bjorck" userId="f524ff40-0bb6-4b42-9fdc-f7aeff764f92" providerId="ADAL" clId="{D3ACE3CB-86CF-4193-B537-E265D726F74D}" dt="2023-09-08T11:46:16.142" v="225" actId="20577"/>
        <pc:sldMkLst>
          <pc:docMk/>
          <pc:sldMk cId="2853482624" sldId="263"/>
        </pc:sldMkLst>
        <pc:spChg chg="mod">
          <ac:chgData name="Charlotte Bjorck" userId="f524ff40-0bb6-4b42-9fdc-f7aeff764f92" providerId="ADAL" clId="{D3ACE3CB-86CF-4193-B537-E265D726F74D}" dt="2023-09-08T11:46:16.142" v="225" actId="20577"/>
          <ac:spMkLst>
            <pc:docMk/>
            <pc:sldMk cId="2853482624" sldId="263"/>
            <ac:spMk id="5" creationId="{5723A611-B083-42FD-8270-74F7473A13D5}"/>
          </ac:spMkLst>
        </pc:spChg>
      </pc:sldChg>
      <pc:sldChg chg="modSp mod">
        <pc:chgData name="Charlotte Bjorck" userId="f524ff40-0bb6-4b42-9fdc-f7aeff764f92" providerId="ADAL" clId="{D3ACE3CB-86CF-4193-B537-E265D726F74D}" dt="2023-09-08T20:53:20.667" v="811" actId="313"/>
        <pc:sldMkLst>
          <pc:docMk/>
          <pc:sldMk cId="3870116375" sldId="264"/>
        </pc:sldMkLst>
        <pc:spChg chg="mod">
          <ac:chgData name="Charlotte Bjorck" userId="f524ff40-0bb6-4b42-9fdc-f7aeff764f92" providerId="ADAL" clId="{D3ACE3CB-86CF-4193-B537-E265D726F74D}" dt="2023-09-08T20:53:20.667" v="811" actId="313"/>
          <ac:spMkLst>
            <pc:docMk/>
            <pc:sldMk cId="3870116375" sldId="264"/>
            <ac:spMk id="3" creationId="{0C3275C9-D238-40AE-AD57-9E2E11EE833E}"/>
          </ac:spMkLst>
        </pc:spChg>
        <pc:picChg chg="mod">
          <ac:chgData name="Charlotte Bjorck" userId="f524ff40-0bb6-4b42-9fdc-f7aeff764f92" providerId="ADAL" clId="{D3ACE3CB-86CF-4193-B537-E265D726F74D}" dt="2023-09-08T20:53:17.024" v="810" actId="14861"/>
          <ac:picMkLst>
            <pc:docMk/>
            <pc:sldMk cId="3870116375" sldId="264"/>
            <ac:picMk id="11" creationId="{84696D0C-F78F-3FE4-9C36-F9B9D52D496C}"/>
          </ac:picMkLst>
        </pc:picChg>
      </pc:sldChg>
      <pc:sldChg chg="modSp mod">
        <pc:chgData name="Charlotte Bjorck" userId="f524ff40-0bb6-4b42-9fdc-f7aeff764f92" providerId="ADAL" clId="{D3ACE3CB-86CF-4193-B537-E265D726F74D}" dt="2023-09-08T20:54:57.675" v="843" actId="20577"/>
        <pc:sldMkLst>
          <pc:docMk/>
          <pc:sldMk cId="2295903236" sldId="268"/>
        </pc:sldMkLst>
        <pc:spChg chg="mod">
          <ac:chgData name="Charlotte Bjorck" userId="f524ff40-0bb6-4b42-9fdc-f7aeff764f92" providerId="ADAL" clId="{D3ACE3CB-86CF-4193-B537-E265D726F74D}" dt="2023-09-08T20:54:57.675" v="843" actId="20577"/>
          <ac:spMkLst>
            <pc:docMk/>
            <pc:sldMk cId="2295903236" sldId="268"/>
            <ac:spMk id="5" creationId="{C6091CC8-8C49-49F0-B8BF-9FE363D438BF}"/>
          </ac:spMkLst>
        </pc:spChg>
        <pc:spChg chg="mod">
          <ac:chgData name="Charlotte Bjorck" userId="f524ff40-0bb6-4b42-9fdc-f7aeff764f92" providerId="ADAL" clId="{D3ACE3CB-86CF-4193-B537-E265D726F74D}" dt="2023-09-08T20:54:44.728" v="828" actId="20577"/>
          <ac:spMkLst>
            <pc:docMk/>
            <pc:sldMk cId="2295903236" sldId="268"/>
            <ac:spMk id="6" creationId="{6F41E647-F87F-1245-5E0A-41F4C7D039DE}"/>
          </ac:spMkLst>
        </pc:spChg>
      </pc:sldChg>
      <pc:sldChg chg="modSp mod">
        <pc:chgData name="Charlotte Bjorck" userId="f524ff40-0bb6-4b42-9fdc-f7aeff764f92" providerId="ADAL" clId="{D3ACE3CB-86CF-4193-B537-E265D726F74D}" dt="2023-09-08T20:53:55.673" v="826" actId="20577"/>
        <pc:sldMkLst>
          <pc:docMk/>
          <pc:sldMk cId="3773524549" sldId="271"/>
        </pc:sldMkLst>
        <pc:spChg chg="mod">
          <ac:chgData name="Charlotte Bjorck" userId="f524ff40-0bb6-4b42-9fdc-f7aeff764f92" providerId="ADAL" clId="{D3ACE3CB-86CF-4193-B537-E265D726F74D}" dt="2023-09-08T20:53:55.673" v="826" actId="20577"/>
          <ac:spMkLst>
            <pc:docMk/>
            <pc:sldMk cId="3773524549" sldId="271"/>
            <ac:spMk id="5" creationId="{0645DDDD-F72A-6775-C36C-6760B16EBD25}"/>
          </ac:spMkLst>
        </pc:spChg>
      </pc:sldChg>
      <pc:sldChg chg="addSp delSp modSp add mod">
        <pc:chgData name="Charlotte Bjorck" userId="f524ff40-0bb6-4b42-9fdc-f7aeff764f92" providerId="ADAL" clId="{D3ACE3CB-86CF-4193-B537-E265D726F74D}" dt="2023-09-08T20:49:28.303" v="692" actId="20577"/>
        <pc:sldMkLst>
          <pc:docMk/>
          <pc:sldMk cId="916542650" sldId="273"/>
        </pc:sldMkLst>
        <pc:spChg chg="mod">
          <ac:chgData name="Charlotte Bjorck" userId="f524ff40-0bb6-4b42-9fdc-f7aeff764f92" providerId="ADAL" clId="{D3ACE3CB-86CF-4193-B537-E265D726F74D}" dt="2023-09-08T20:48:01.482" v="636" actId="1076"/>
          <ac:spMkLst>
            <pc:docMk/>
            <pc:sldMk cId="916542650" sldId="273"/>
            <ac:spMk id="2" creationId="{BD190643-C604-44E7-B8D5-E3C3FF69004B}"/>
          </ac:spMkLst>
        </pc:spChg>
        <pc:spChg chg="del">
          <ac:chgData name="Charlotte Bjorck" userId="f524ff40-0bb6-4b42-9fdc-f7aeff764f92" providerId="ADAL" clId="{D3ACE3CB-86CF-4193-B537-E265D726F74D}" dt="2023-09-08T11:49:23.612" v="284" actId="478"/>
          <ac:spMkLst>
            <pc:docMk/>
            <pc:sldMk cId="916542650" sldId="273"/>
            <ac:spMk id="3" creationId="{C828501B-A6C0-474A-9212-99FD80236CED}"/>
          </ac:spMkLst>
        </pc:spChg>
        <pc:spChg chg="mod">
          <ac:chgData name="Charlotte Bjorck" userId="f524ff40-0bb6-4b42-9fdc-f7aeff764f92" providerId="ADAL" clId="{D3ACE3CB-86CF-4193-B537-E265D726F74D}" dt="2023-09-08T20:48:34.418" v="644" actId="1076"/>
          <ac:spMkLst>
            <pc:docMk/>
            <pc:sldMk cId="916542650" sldId="273"/>
            <ac:spMk id="4" creationId="{1465E66B-6745-A28F-F9CA-BB6DBEBFBE4E}"/>
          </ac:spMkLst>
        </pc:spChg>
        <pc:spChg chg="add del mod">
          <ac:chgData name="Charlotte Bjorck" userId="f524ff40-0bb6-4b42-9fdc-f7aeff764f92" providerId="ADAL" clId="{D3ACE3CB-86CF-4193-B537-E265D726F74D}" dt="2023-09-08T11:49:26.139" v="285" actId="478"/>
          <ac:spMkLst>
            <pc:docMk/>
            <pc:sldMk cId="916542650" sldId="273"/>
            <ac:spMk id="6" creationId="{CADCB18B-41B4-E5F4-7155-4AA6CC566F5F}"/>
          </ac:spMkLst>
        </pc:spChg>
        <pc:spChg chg="add mod">
          <ac:chgData name="Charlotte Bjorck" userId="f524ff40-0bb6-4b42-9fdc-f7aeff764f92" providerId="ADAL" clId="{D3ACE3CB-86CF-4193-B537-E265D726F74D}" dt="2023-09-08T20:49:28.303" v="692" actId="20577"/>
          <ac:spMkLst>
            <pc:docMk/>
            <pc:sldMk cId="916542650" sldId="273"/>
            <ac:spMk id="8" creationId="{99EDBB7F-F260-CEB9-807B-3B5C0412A5EC}"/>
          </ac:spMkLst>
        </pc:spChg>
        <pc:picChg chg="add del">
          <ac:chgData name="Charlotte Bjorck" userId="f524ff40-0bb6-4b42-9fdc-f7aeff764f92" providerId="ADAL" clId="{D3ACE3CB-86CF-4193-B537-E265D726F74D}" dt="2023-09-08T20:45:17.362" v="632" actId="478"/>
          <ac:picMkLst>
            <pc:docMk/>
            <pc:sldMk cId="916542650" sldId="273"/>
            <ac:picMk id="1026" creationId="{37092FB3-4724-56D7-4376-9E0C28277A36}"/>
          </ac:picMkLst>
        </pc:picChg>
        <pc:picChg chg="add mod">
          <ac:chgData name="Charlotte Bjorck" userId="f524ff40-0bb6-4b42-9fdc-f7aeff764f92" providerId="ADAL" clId="{D3ACE3CB-86CF-4193-B537-E265D726F74D}" dt="2023-09-08T20:48:12.184" v="638" actId="1076"/>
          <ac:picMkLst>
            <pc:docMk/>
            <pc:sldMk cId="916542650" sldId="273"/>
            <ac:picMk id="1028" creationId="{ED4DEEEB-0F74-60C5-647D-AE4F26B16EE1}"/>
          </ac:picMkLst>
        </pc:picChg>
      </pc:sldChg>
    </pc:docChg>
  </pc:docChgLst>
  <pc:docChgLst>
    <pc:chgData name="Fiona Fletcher" userId="7df84019-d8b7-4e8b-8d66-6a640718a1aa" providerId="ADAL" clId="{CA4D9910-B079-4010-928B-7F15D19A2216}"/>
    <pc:docChg chg="undo custSel addSld modSld">
      <pc:chgData name="Fiona Fletcher" userId="7df84019-d8b7-4e8b-8d66-6a640718a1aa" providerId="ADAL" clId="{CA4D9910-B079-4010-928B-7F15D19A2216}" dt="2022-09-26T12:15:52.442" v="538" actId="1076"/>
      <pc:docMkLst>
        <pc:docMk/>
      </pc:docMkLst>
      <pc:sldChg chg="modSp mod">
        <pc:chgData name="Fiona Fletcher" userId="7df84019-d8b7-4e8b-8d66-6a640718a1aa" providerId="ADAL" clId="{CA4D9910-B079-4010-928B-7F15D19A2216}" dt="2022-09-26T12:12:18.786" v="333" actId="20577"/>
        <pc:sldMkLst>
          <pc:docMk/>
          <pc:sldMk cId="1930087273" sldId="256"/>
        </pc:sldMkLst>
        <pc:spChg chg="mod">
          <ac:chgData name="Fiona Fletcher" userId="7df84019-d8b7-4e8b-8d66-6a640718a1aa" providerId="ADAL" clId="{CA4D9910-B079-4010-928B-7F15D19A2216}" dt="2022-09-26T12:12:18.786" v="333" actId="20577"/>
          <ac:spMkLst>
            <pc:docMk/>
            <pc:sldMk cId="1930087273" sldId="256"/>
            <ac:spMk id="4" creationId="{DD909DFE-E748-4219-B08F-052490C65C33}"/>
          </ac:spMkLst>
        </pc:spChg>
      </pc:sldChg>
      <pc:sldChg chg="modSp mod">
        <pc:chgData name="Fiona Fletcher" userId="7df84019-d8b7-4e8b-8d66-6a640718a1aa" providerId="ADAL" clId="{CA4D9910-B079-4010-928B-7F15D19A2216}" dt="2022-09-26T12:13:21.757" v="336" actId="207"/>
        <pc:sldMkLst>
          <pc:docMk/>
          <pc:sldMk cId="960555062" sldId="259"/>
        </pc:sldMkLst>
        <pc:spChg chg="mod">
          <ac:chgData name="Fiona Fletcher" userId="7df84019-d8b7-4e8b-8d66-6a640718a1aa" providerId="ADAL" clId="{CA4D9910-B079-4010-928B-7F15D19A2216}" dt="2022-09-26T12:13:21.757" v="336" actId="207"/>
          <ac:spMkLst>
            <pc:docMk/>
            <pc:sldMk cId="960555062" sldId="259"/>
            <ac:spMk id="3" creationId="{3411F08A-111C-4B0E-95ED-DCC9C00715F5}"/>
          </ac:spMkLst>
        </pc:spChg>
      </pc:sldChg>
      <pc:sldChg chg="modSp">
        <pc:chgData name="Fiona Fletcher" userId="7df84019-d8b7-4e8b-8d66-6a640718a1aa" providerId="ADAL" clId="{CA4D9910-B079-4010-928B-7F15D19A2216}" dt="2022-09-26T12:13:40.136" v="337" actId="1076"/>
        <pc:sldMkLst>
          <pc:docMk/>
          <pc:sldMk cId="1542517018" sldId="261"/>
        </pc:sldMkLst>
        <pc:picChg chg="mod">
          <ac:chgData name="Fiona Fletcher" userId="7df84019-d8b7-4e8b-8d66-6a640718a1aa" providerId="ADAL" clId="{CA4D9910-B079-4010-928B-7F15D19A2216}" dt="2022-09-26T12:13:40.136" v="337" actId="1076"/>
          <ac:picMkLst>
            <pc:docMk/>
            <pc:sldMk cId="1542517018" sldId="261"/>
            <ac:picMk id="2050" creationId="{129FC5B2-9FCB-4FC5-8EA2-52AF15015805}"/>
          </ac:picMkLst>
        </pc:picChg>
      </pc:sldChg>
      <pc:sldChg chg="modSp mod">
        <pc:chgData name="Fiona Fletcher" userId="7df84019-d8b7-4e8b-8d66-6a640718a1aa" providerId="ADAL" clId="{CA4D9910-B079-4010-928B-7F15D19A2216}" dt="2022-09-26T12:01:25.285" v="27" actId="20577"/>
        <pc:sldMkLst>
          <pc:docMk/>
          <pc:sldMk cId="3646492993" sldId="262"/>
        </pc:sldMkLst>
        <pc:spChg chg="mod">
          <ac:chgData name="Fiona Fletcher" userId="7df84019-d8b7-4e8b-8d66-6a640718a1aa" providerId="ADAL" clId="{CA4D9910-B079-4010-928B-7F15D19A2216}" dt="2022-09-26T12:01:25.285" v="27" actId="20577"/>
          <ac:spMkLst>
            <pc:docMk/>
            <pc:sldMk cId="3646492993" sldId="262"/>
            <ac:spMk id="3" creationId="{C828501B-A6C0-474A-9212-99FD80236CED}"/>
          </ac:spMkLst>
        </pc:spChg>
      </pc:sldChg>
      <pc:sldChg chg="modSp mod">
        <pc:chgData name="Fiona Fletcher" userId="7df84019-d8b7-4e8b-8d66-6a640718a1aa" providerId="ADAL" clId="{CA4D9910-B079-4010-928B-7F15D19A2216}" dt="2022-09-26T12:15:52.442" v="538" actId="1076"/>
        <pc:sldMkLst>
          <pc:docMk/>
          <pc:sldMk cId="2853482624" sldId="263"/>
        </pc:sldMkLst>
        <pc:spChg chg="mod">
          <ac:chgData name="Fiona Fletcher" userId="7df84019-d8b7-4e8b-8d66-6a640718a1aa" providerId="ADAL" clId="{CA4D9910-B079-4010-928B-7F15D19A2216}" dt="2022-09-26T12:15:45.960" v="537" actId="1076"/>
          <ac:spMkLst>
            <pc:docMk/>
            <pc:sldMk cId="2853482624" sldId="263"/>
            <ac:spMk id="4" creationId="{F3DC30BF-DECA-4DAC-B84C-012249897510}"/>
          </ac:spMkLst>
        </pc:spChg>
        <pc:spChg chg="mod">
          <ac:chgData name="Fiona Fletcher" userId="7df84019-d8b7-4e8b-8d66-6a640718a1aa" providerId="ADAL" clId="{CA4D9910-B079-4010-928B-7F15D19A2216}" dt="2022-09-26T12:15:24.605" v="534" actId="1076"/>
          <ac:spMkLst>
            <pc:docMk/>
            <pc:sldMk cId="2853482624" sldId="263"/>
            <ac:spMk id="5" creationId="{5723A611-B083-42FD-8270-74F7473A13D5}"/>
          </ac:spMkLst>
        </pc:spChg>
        <pc:spChg chg="mod">
          <ac:chgData name="Fiona Fletcher" userId="7df84019-d8b7-4e8b-8d66-6a640718a1aa" providerId="ADAL" clId="{CA4D9910-B079-4010-928B-7F15D19A2216}" dt="2022-09-26T12:15:31.678" v="536" actId="1076"/>
          <ac:spMkLst>
            <pc:docMk/>
            <pc:sldMk cId="2853482624" sldId="263"/>
            <ac:spMk id="7" creationId="{36614E28-E21D-482C-BE41-992AFBE14BD0}"/>
          </ac:spMkLst>
        </pc:spChg>
        <pc:spChg chg="mod">
          <ac:chgData name="Fiona Fletcher" userId="7df84019-d8b7-4e8b-8d66-6a640718a1aa" providerId="ADAL" clId="{CA4D9910-B079-4010-928B-7F15D19A2216}" dt="2022-09-26T12:15:52.442" v="538" actId="1076"/>
          <ac:spMkLst>
            <pc:docMk/>
            <pc:sldMk cId="2853482624" sldId="263"/>
            <ac:spMk id="9" creationId="{E2B77CAC-1202-4DC0-A0AB-059311900BDB}"/>
          </ac:spMkLst>
        </pc:spChg>
      </pc:sldChg>
      <pc:sldChg chg="modSp mod">
        <pc:chgData name="Fiona Fletcher" userId="7df84019-d8b7-4e8b-8d66-6a640718a1aa" providerId="ADAL" clId="{CA4D9910-B079-4010-928B-7F15D19A2216}" dt="2022-09-26T12:03:28.341" v="54" actId="113"/>
        <pc:sldMkLst>
          <pc:docMk/>
          <pc:sldMk cId="2155495988" sldId="266"/>
        </pc:sldMkLst>
        <pc:spChg chg="mod">
          <ac:chgData name="Fiona Fletcher" userId="7df84019-d8b7-4e8b-8d66-6a640718a1aa" providerId="ADAL" clId="{CA4D9910-B079-4010-928B-7F15D19A2216}" dt="2022-09-26T12:03:28.341" v="54" actId="113"/>
          <ac:spMkLst>
            <pc:docMk/>
            <pc:sldMk cId="2155495988" sldId="266"/>
            <ac:spMk id="4" creationId="{F46B2634-EF33-47C0-A0BC-51882E78E3C7}"/>
          </ac:spMkLst>
        </pc:spChg>
      </pc:sldChg>
      <pc:sldChg chg="modSp mod">
        <pc:chgData name="Fiona Fletcher" userId="7df84019-d8b7-4e8b-8d66-6a640718a1aa" providerId="ADAL" clId="{CA4D9910-B079-4010-928B-7F15D19A2216}" dt="2022-09-26T12:12:50.446" v="335" actId="207"/>
        <pc:sldMkLst>
          <pc:docMk/>
          <pc:sldMk cId="2295903236" sldId="268"/>
        </pc:sldMkLst>
        <pc:spChg chg="mod">
          <ac:chgData name="Fiona Fletcher" userId="7df84019-d8b7-4e8b-8d66-6a640718a1aa" providerId="ADAL" clId="{CA4D9910-B079-4010-928B-7F15D19A2216}" dt="2022-09-26T12:10:24.414" v="290" actId="20577"/>
          <ac:spMkLst>
            <pc:docMk/>
            <pc:sldMk cId="2295903236" sldId="268"/>
            <ac:spMk id="4" creationId="{0FDB2F44-154C-4B50-A42D-95032F1248E5}"/>
          </ac:spMkLst>
        </pc:spChg>
        <pc:spChg chg="mod">
          <ac:chgData name="Fiona Fletcher" userId="7df84019-d8b7-4e8b-8d66-6a640718a1aa" providerId="ADAL" clId="{CA4D9910-B079-4010-928B-7F15D19A2216}" dt="2022-09-26T12:12:50.446" v="335" actId="207"/>
          <ac:spMkLst>
            <pc:docMk/>
            <pc:sldMk cId="2295903236" sldId="268"/>
            <ac:spMk id="5" creationId="{C6091CC8-8C49-49F0-B8BF-9FE363D438BF}"/>
          </ac:spMkLst>
        </pc:spChg>
      </pc:sldChg>
      <pc:sldChg chg="modSp mod">
        <pc:chgData name="Fiona Fletcher" userId="7df84019-d8b7-4e8b-8d66-6a640718a1aa" providerId="ADAL" clId="{CA4D9910-B079-4010-928B-7F15D19A2216}" dt="2022-09-26T12:09:44.835" v="282" actId="20577"/>
        <pc:sldMkLst>
          <pc:docMk/>
          <pc:sldMk cId="617347595" sldId="269"/>
        </pc:sldMkLst>
        <pc:spChg chg="mod">
          <ac:chgData name="Fiona Fletcher" userId="7df84019-d8b7-4e8b-8d66-6a640718a1aa" providerId="ADAL" clId="{CA4D9910-B079-4010-928B-7F15D19A2216}" dt="2022-09-26T12:09:44.835" v="282" actId="20577"/>
          <ac:spMkLst>
            <pc:docMk/>
            <pc:sldMk cId="617347595" sldId="269"/>
            <ac:spMk id="3" creationId="{52974476-639D-4AF6-ACC8-1A558B4EDC27}"/>
          </ac:spMkLst>
        </pc:spChg>
      </pc:sldChg>
      <pc:sldChg chg="addSp modSp new mod">
        <pc:chgData name="Fiona Fletcher" userId="7df84019-d8b7-4e8b-8d66-6a640718a1aa" providerId="ADAL" clId="{CA4D9910-B079-4010-928B-7F15D19A2216}" dt="2022-09-26T12:09:20.942" v="237" actId="1076"/>
        <pc:sldMkLst>
          <pc:docMk/>
          <pc:sldMk cId="240770948" sldId="270"/>
        </pc:sldMkLst>
        <pc:spChg chg="mod">
          <ac:chgData name="Fiona Fletcher" userId="7df84019-d8b7-4e8b-8d66-6a640718a1aa" providerId="ADAL" clId="{CA4D9910-B079-4010-928B-7F15D19A2216}" dt="2022-09-26T12:09:15.182" v="236" actId="20577"/>
          <ac:spMkLst>
            <pc:docMk/>
            <pc:sldMk cId="240770948" sldId="270"/>
            <ac:spMk id="2" creationId="{C931ABE5-CEA6-AD21-B88B-7FECD6372647}"/>
          </ac:spMkLst>
        </pc:spChg>
        <pc:picChg chg="add mod">
          <ac:chgData name="Fiona Fletcher" userId="7df84019-d8b7-4e8b-8d66-6a640718a1aa" providerId="ADAL" clId="{CA4D9910-B079-4010-928B-7F15D19A2216}" dt="2022-09-26T12:09:20.942" v="237" actId="1076"/>
          <ac:picMkLst>
            <pc:docMk/>
            <pc:sldMk cId="240770948" sldId="270"/>
            <ac:picMk id="1026" creationId="{4E18B79F-BC3F-54F7-3C9E-DC0B2AE594C5}"/>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G Logo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pic>
        <p:nvPicPr>
          <p:cNvPr id="8" name="Picture 7" descr="Sheffield City Council">
            <a:extLst>
              <a:ext uri="{FF2B5EF4-FFF2-40B4-BE49-F238E27FC236}">
                <a16:creationId xmlns:a16="http://schemas.microsoft.com/office/drawing/2014/main" id="{C724E30D-192F-4618-9D8D-33E9E4BE91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25978" y="2277885"/>
            <a:ext cx="1271102" cy="997723"/>
          </a:xfrm>
          <a:prstGeom prst="rect">
            <a:avLst/>
          </a:prstGeom>
        </p:spPr>
      </p:pic>
      <p:pic>
        <p:nvPicPr>
          <p:cNvPr id="9" name="Picture 8" descr="European Union - European Social Fund">
            <a:extLst>
              <a:ext uri="{FF2B5EF4-FFF2-40B4-BE49-F238E27FC236}">
                <a16:creationId xmlns:a16="http://schemas.microsoft.com/office/drawing/2014/main" id="{C69A1FD5-907C-4BC8-AB54-4234734A3B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4920" y="2277885"/>
            <a:ext cx="1271103" cy="1264606"/>
          </a:xfrm>
          <a:prstGeom prst="rect">
            <a:avLst/>
          </a:prstGeom>
        </p:spPr>
      </p:pic>
      <p:pic>
        <p:nvPicPr>
          <p:cNvPr id="10" name="Picture 9" descr="BiG Challenge">
            <a:extLst>
              <a:ext uri="{FF2B5EF4-FFF2-40B4-BE49-F238E27FC236}">
                <a16:creationId xmlns:a16="http://schemas.microsoft.com/office/drawing/2014/main" id="{DD844948-E73A-C0F3-19DE-F625FC236DD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85999" y="730"/>
            <a:ext cx="7715251" cy="5814055"/>
          </a:xfrm>
          <a:prstGeom prst="rect">
            <a:avLst/>
          </a:prstGeom>
        </p:spPr>
      </p:pic>
    </p:spTree>
    <p:extLst>
      <p:ext uri="{BB962C8B-B14F-4D97-AF65-F5344CB8AC3E}">
        <p14:creationId xmlns:p14="http://schemas.microsoft.com/office/powerpoint/2010/main" val="207221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98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34256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340076"/>
            <a:ext cx="3932237"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0193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9788" y="2369574"/>
            <a:ext cx="3932237"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658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7498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82288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81300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611036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32158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0073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1122362"/>
            <a:ext cx="5719589" cy="3476845"/>
          </a:xfrm>
          <a:prstGeom prst="rect">
            <a:avLst/>
          </a:prstGeom>
        </p:spPr>
        <p:txBody>
          <a:bodyPr anchor="ctr"/>
          <a:lstStyle>
            <a:lvl1pPr algn="ctr">
              <a:lnSpc>
                <a:spcPct val="75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870174"/>
            <a:ext cx="5719589" cy="1143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16" name="Group 15">
            <a:extLst>
              <a:ext uri="{FF2B5EF4-FFF2-40B4-BE49-F238E27FC236}">
                <a16:creationId xmlns:a16="http://schemas.microsoft.com/office/drawing/2014/main" id="{6A12604C-AF96-4A18-B911-487B6C20387D}"/>
              </a:ext>
            </a:extLst>
          </p:cNvPr>
          <p:cNvGrpSpPr/>
          <p:nvPr userDrawn="1"/>
        </p:nvGrpSpPr>
        <p:grpSpPr>
          <a:xfrm>
            <a:off x="376411" y="5531005"/>
            <a:ext cx="4287063" cy="1034666"/>
            <a:chOff x="3678905" y="4765323"/>
            <a:chExt cx="4688679" cy="1131594"/>
          </a:xfrm>
        </p:grpSpPr>
        <p:pic>
          <p:nvPicPr>
            <p:cNvPr id="17" name="Picture 16" descr="European Union - European Social Fund">
              <a:extLst>
                <a:ext uri="{FF2B5EF4-FFF2-40B4-BE49-F238E27FC236}">
                  <a16:creationId xmlns:a16="http://schemas.microsoft.com/office/drawing/2014/main" id="{44E3C61E-9F3C-455F-B668-9357001306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678905" y="4765323"/>
              <a:ext cx="1137408" cy="1131594"/>
            </a:xfrm>
            <a:prstGeom prst="rect">
              <a:avLst/>
            </a:prstGeom>
          </p:spPr>
        </p:pic>
        <p:pic>
          <p:nvPicPr>
            <p:cNvPr id="18" name="Picture 17" descr="Sheffield City Council">
              <a:extLst>
                <a:ext uri="{FF2B5EF4-FFF2-40B4-BE49-F238E27FC236}">
                  <a16:creationId xmlns:a16="http://schemas.microsoft.com/office/drawing/2014/main" id="{F4427F84-148D-44F2-BA39-A06DDC8FD84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230177" y="4817587"/>
              <a:ext cx="1137407" cy="892782"/>
            </a:xfrm>
            <a:prstGeom prst="rect">
              <a:avLst/>
            </a:prstGeom>
          </p:spPr>
        </p:pic>
        <p:pic>
          <p:nvPicPr>
            <p:cNvPr id="19" name="Picture 18" descr="See It Be It In Sheffield">
              <a:extLst>
                <a:ext uri="{FF2B5EF4-FFF2-40B4-BE49-F238E27FC236}">
                  <a16:creationId xmlns:a16="http://schemas.microsoft.com/office/drawing/2014/main" id="{B2E5814C-F1DA-42D1-9143-86204EE571B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10" r="6605"/>
            <a:stretch/>
          </p:blipFill>
          <p:spPr>
            <a:xfrm>
              <a:off x="5180760" y="4817011"/>
              <a:ext cx="1711286" cy="743825"/>
            </a:xfrm>
            <a:prstGeom prst="rect">
              <a:avLst/>
            </a:prstGeom>
          </p:spPr>
        </p:pic>
      </p:grpSp>
      <p:pic>
        <p:nvPicPr>
          <p:cNvPr id="20" name="Picture 19" descr="BiG Challenge">
            <a:extLst>
              <a:ext uri="{FF2B5EF4-FFF2-40B4-BE49-F238E27FC236}">
                <a16:creationId xmlns:a16="http://schemas.microsoft.com/office/drawing/2014/main" id="{0171D867-A4E9-4745-A8CC-8D4A43B6E4C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0444" y="985501"/>
            <a:ext cx="5462472" cy="4117441"/>
          </a:xfrm>
          <a:prstGeom prst="rect">
            <a:avLst/>
          </a:prstGeom>
        </p:spPr>
      </p:pic>
    </p:spTree>
    <p:extLst>
      <p:ext uri="{BB962C8B-B14F-4D97-AF65-F5344CB8AC3E}">
        <p14:creationId xmlns:p14="http://schemas.microsoft.com/office/powerpoint/2010/main" val="59027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231924" y="365125"/>
            <a:ext cx="9123464"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231923" y="1681163"/>
            <a:ext cx="42868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231923" y="2505075"/>
            <a:ext cx="4286864"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636774" y="1681163"/>
            <a:ext cx="47186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636774" y="2505075"/>
            <a:ext cx="4718613"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4559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88346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04419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2324459" y="2340076"/>
            <a:ext cx="2447566"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9051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2281084" y="2369574"/>
            <a:ext cx="2490941"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31511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56111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8228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360141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87519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5298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1122362"/>
            <a:ext cx="5719589" cy="3476845"/>
          </a:xfrm>
          <a:prstGeom prst="rect">
            <a:avLst/>
          </a:prstGeom>
        </p:spPr>
        <p:txBody>
          <a:bodyPr anchor="ctr"/>
          <a:lstStyle>
            <a:lvl1pPr algn="ctr">
              <a:lnSpc>
                <a:spcPct val="75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870174"/>
            <a:ext cx="5719589" cy="1143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7" name="Picture 16" descr="Sheffield City Council">
            <a:extLst>
              <a:ext uri="{FF2B5EF4-FFF2-40B4-BE49-F238E27FC236}">
                <a16:creationId xmlns:a16="http://schemas.microsoft.com/office/drawing/2014/main" id="{1E4F6484-AF07-4726-B11D-F894CBE77D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3735" y="5539878"/>
            <a:ext cx="1137407" cy="892782"/>
          </a:xfrm>
          <a:prstGeom prst="rect">
            <a:avLst/>
          </a:prstGeom>
        </p:spPr>
      </p:pic>
      <p:pic>
        <p:nvPicPr>
          <p:cNvPr id="18" name="Picture 17" descr="European Union - European Social Fund">
            <a:extLst>
              <a:ext uri="{FF2B5EF4-FFF2-40B4-BE49-F238E27FC236}">
                <a16:creationId xmlns:a16="http://schemas.microsoft.com/office/drawing/2014/main" id="{C894A192-CD39-4B28-BFEB-F9E5FA01F0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01192" y="5447377"/>
            <a:ext cx="1137408" cy="1131594"/>
          </a:xfrm>
          <a:prstGeom prst="rect">
            <a:avLst/>
          </a:prstGeom>
        </p:spPr>
      </p:pic>
      <p:pic>
        <p:nvPicPr>
          <p:cNvPr id="7" name="Picture 6" descr="BiG Challenge">
            <a:extLst>
              <a:ext uri="{FF2B5EF4-FFF2-40B4-BE49-F238E27FC236}">
                <a16:creationId xmlns:a16="http://schemas.microsoft.com/office/drawing/2014/main" id="{9E2ACF39-B450-4F79-E525-781FC16589A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444" y="752733"/>
            <a:ext cx="5462472" cy="4117441"/>
          </a:xfrm>
          <a:prstGeom prst="rect">
            <a:avLst/>
          </a:prstGeom>
        </p:spPr>
      </p:pic>
    </p:spTree>
    <p:extLst>
      <p:ext uri="{BB962C8B-B14F-4D97-AF65-F5344CB8AC3E}">
        <p14:creationId xmlns:p14="http://schemas.microsoft.com/office/powerpoint/2010/main" val="2362183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2013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231924" y="365125"/>
            <a:ext cx="9123464"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231923" y="1681163"/>
            <a:ext cx="42868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231923" y="2505075"/>
            <a:ext cx="4286864"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636774" y="1681163"/>
            <a:ext cx="47186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636774" y="2505075"/>
            <a:ext cx="4718613"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35078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16129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728072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2324459" y="2340076"/>
            <a:ext cx="2447566"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73056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2281084" y="2369574"/>
            <a:ext cx="2490941"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112364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56999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19942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596955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28854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grpSp>
        <p:nvGrpSpPr>
          <p:cNvPr id="2" name="Group 1">
            <a:extLst>
              <a:ext uri="{FF2B5EF4-FFF2-40B4-BE49-F238E27FC236}">
                <a16:creationId xmlns:a16="http://schemas.microsoft.com/office/drawing/2014/main" id="{36F93BFA-87C4-4205-B475-E6FB100CD331}"/>
              </a:ext>
            </a:extLst>
          </p:cNvPr>
          <p:cNvGrpSpPr/>
          <p:nvPr userDrawn="1"/>
        </p:nvGrpSpPr>
        <p:grpSpPr>
          <a:xfrm>
            <a:off x="7118876" y="393348"/>
            <a:ext cx="4688679" cy="1131594"/>
            <a:chOff x="3678905" y="4765323"/>
            <a:chExt cx="4688679" cy="1131594"/>
          </a:xfrm>
        </p:grpSpPr>
        <p:pic>
          <p:nvPicPr>
            <p:cNvPr id="13" name="Picture 12" descr="European Union - European Social Fund">
              <a:extLst>
                <a:ext uri="{FF2B5EF4-FFF2-40B4-BE49-F238E27FC236}">
                  <a16:creationId xmlns:a16="http://schemas.microsoft.com/office/drawing/2014/main" id="{51DF5FBD-718F-47F1-A5A0-17F52AABB0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78905" y="4765323"/>
              <a:ext cx="1137408" cy="1131594"/>
            </a:xfrm>
            <a:prstGeom prst="rect">
              <a:avLst/>
            </a:prstGeom>
          </p:spPr>
        </p:pic>
        <p:pic>
          <p:nvPicPr>
            <p:cNvPr id="15" name="Picture 14" descr="Sheffield City Council">
              <a:extLst>
                <a:ext uri="{FF2B5EF4-FFF2-40B4-BE49-F238E27FC236}">
                  <a16:creationId xmlns:a16="http://schemas.microsoft.com/office/drawing/2014/main" id="{57A3497F-26DE-4336-85BF-1DE661A237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30177" y="4817587"/>
              <a:ext cx="1137407" cy="892782"/>
            </a:xfrm>
            <a:prstGeom prst="rect">
              <a:avLst/>
            </a:prstGeom>
          </p:spPr>
        </p:pic>
        <p:pic>
          <p:nvPicPr>
            <p:cNvPr id="16" name="Picture 15" descr="See It Be It In Sheffield">
              <a:extLst>
                <a:ext uri="{FF2B5EF4-FFF2-40B4-BE49-F238E27FC236}">
                  <a16:creationId xmlns:a16="http://schemas.microsoft.com/office/drawing/2014/main" id="{E35CF1E1-A3C0-415D-9C9D-90106DFBC2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r="6605"/>
            <a:stretch/>
          </p:blipFill>
          <p:spPr>
            <a:xfrm>
              <a:off x="5167602" y="4817011"/>
              <a:ext cx="1711286" cy="743825"/>
            </a:xfrm>
            <a:prstGeom prst="rect">
              <a:avLst/>
            </a:prstGeom>
          </p:spPr>
        </p:pic>
      </p:grpSp>
      <p:sp>
        <p:nvSpPr>
          <p:cNvPr id="3" name="Title 2">
            <a:extLst>
              <a:ext uri="{FF2B5EF4-FFF2-40B4-BE49-F238E27FC236}">
                <a16:creationId xmlns:a16="http://schemas.microsoft.com/office/drawing/2014/main" id="{1A532DAB-136F-4498-8D5A-59CBA899BC4F}"/>
              </a:ext>
            </a:extLst>
          </p:cNvPr>
          <p:cNvSpPr>
            <a:spLocks noGrp="1"/>
          </p:cNvSpPr>
          <p:nvPr>
            <p:ph type="title"/>
          </p:nvPr>
        </p:nvSpPr>
        <p:spPr>
          <a:xfrm>
            <a:off x="6248399" y="1967863"/>
            <a:ext cx="5410201" cy="3347087"/>
          </a:xfrm>
          <a:prstGeom prst="rect">
            <a:avLst/>
          </a:prstGeom>
        </p:spPr>
        <p:txBody>
          <a:bodyPr anchor="ctr"/>
          <a:lstStyle>
            <a:lvl1pPr algn="ctr">
              <a:defRPr/>
            </a:lvl1pPr>
          </a:lstStyle>
          <a:p>
            <a:r>
              <a:rPr lang="en-US"/>
              <a:t>Click to edit Master title style</a:t>
            </a:r>
            <a:endParaRPr lang="en-GB" dirty="0"/>
          </a:p>
        </p:txBody>
      </p:sp>
      <p:pic>
        <p:nvPicPr>
          <p:cNvPr id="11" name="Picture 10" descr="BiG Challenge">
            <a:extLst>
              <a:ext uri="{FF2B5EF4-FFF2-40B4-BE49-F238E27FC236}">
                <a16:creationId xmlns:a16="http://schemas.microsoft.com/office/drawing/2014/main" id="{4A2D7A7F-F899-0EB4-DF9A-B6AFB8B789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444" y="262830"/>
            <a:ext cx="6342950" cy="4781118"/>
          </a:xfrm>
          <a:prstGeom prst="rect">
            <a:avLst/>
          </a:prstGeom>
        </p:spPr>
      </p:pic>
    </p:spTree>
    <p:extLst>
      <p:ext uri="{BB962C8B-B14F-4D97-AF65-F5344CB8AC3E}">
        <p14:creationId xmlns:p14="http://schemas.microsoft.com/office/powerpoint/2010/main" val="3223485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831850" y="717517"/>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831850" y="359724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70816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188261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839788" y="2505075"/>
            <a:ext cx="5157787"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172200" y="2505075"/>
            <a:ext cx="5183188"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91485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3567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24462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19353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776069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26703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63227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11479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599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4232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92911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330244" y="365125"/>
            <a:ext cx="9025143"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330245" y="1681163"/>
            <a:ext cx="42872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330245" y="2505075"/>
            <a:ext cx="4287248"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872748" y="1681163"/>
            <a:ext cx="4482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872748" y="2505075"/>
            <a:ext cx="4482640"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10/10/2023</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58691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17.xml"/><Relationship Id="rId16"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image" Target="../media/image8.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80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10/10/2023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406214996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720" r:id="rId3"/>
    <p:sldLayoutId id="2147483650" r:id="rId4"/>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10/10/2023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8" name="Picture 7" descr="BiG Challenge">
            <a:extLst>
              <a:ext uri="{FF2B5EF4-FFF2-40B4-BE49-F238E27FC236}">
                <a16:creationId xmlns:a16="http://schemas.microsoft.com/office/drawing/2014/main" id="{98454EE3-FD2D-4CA9-B996-C008C479A19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23779344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10/10/2023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grpSp>
        <p:nvGrpSpPr>
          <p:cNvPr id="11" name="Group 10">
            <a:extLst>
              <a:ext uri="{FF2B5EF4-FFF2-40B4-BE49-F238E27FC236}">
                <a16:creationId xmlns:a16="http://schemas.microsoft.com/office/drawing/2014/main" id="{7763EF57-3974-485A-B6D0-BB760CD2171E}"/>
              </a:ext>
            </a:extLst>
          </p:cNvPr>
          <p:cNvGrpSpPr/>
          <p:nvPr userDrawn="1"/>
        </p:nvGrpSpPr>
        <p:grpSpPr>
          <a:xfrm>
            <a:off x="543365" y="2107984"/>
            <a:ext cx="1413277" cy="2988413"/>
            <a:chOff x="363891" y="2431277"/>
            <a:chExt cx="1564703" cy="3308608"/>
          </a:xfrm>
        </p:grpSpPr>
        <p:pic>
          <p:nvPicPr>
            <p:cNvPr id="12" name="Picture 11" descr="Sheffield City Council">
              <a:extLst>
                <a:ext uri="{FF2B5EF4-FFF2-40B4-BE49-F238E27FC236}">
                  <a16:creationId xmlns:a16="http://schemas.microsoft.com/office/drawing/2014/main" id="{F1BF8FA9-A1E1-462C-A82A-8C5E51D115F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94920" y="2431277"/>
              <a:ext cx="1271102" cy="997723"/>
            </a:xfrm>
            <a:prstGeom prst="rect">
              <a:avLst/>
            </a:prstGeom>
          </p:spPr>
        </p:pic>
        <p:pic>
          <p:nvPicPr>
            <p:cNvPr id="13" name="Picture 12" descr="European Union - European Social Fund">
              <a:extLst>
                <a:ext uri="{FF2B5EF4-FFF2-40B4-BE49-F238E27FC236}">
                  <a16:creationId xmlns:a16="http://schemas.microsoft.com/office/drawing/2014/main" id="{82CEB9B1-FB1E-4C5E-804D-5EBDEAD97E6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494921" y="3801977"/>
              <a:ext cx="1271102" cy="1264606"/>
            </a:xfrm>
            <a:prstGeom prst="rect">
              <a:avLst/>
            </a:prstGeom>
          </p:spPr>
        </p:pic>
        <p:pic>
          <p:nvPicPr>
            <p:cNvPr id="14" name="Picture 13" descr="See It Be It In Sheffield">
              <a:extLst>
                <a:ext uri="{FF2B5EF4-FFF2-40B4-BE49-F238E27FC236}">
                  <a16:creationId xmlns:a16="http://schemas.microsoft.com/office/drawing/2014/main" id="{DD58E9A7-89AB-43C5-838E-776E647CE430}"/>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7410" t="18440" r="6605" b="15869"/>
            <a:stretch/>
          </p:blipFill>
          <p:spPr>
            <a:xfrm>
              <a:off x="363891" y="5293122"/>
              <a:ext cx="1564703" cy="446763"/>
            </a:xfrm>
            <a:prstGeom prst="rect">
              <a:avLst/>
            </a:prstGeom>
          </p:spPr>
        </p:pic>
      </p:grpSp>
      <p:pic>
        <p:nvPicPr>
          <p:cNvPr id="15" name="Picture 14" descr="BiG Challenge">
            <a:extLst>
              <a:ext uri="{FF2B5EF4-FFF2-40B4-BE49-F238E27FC236}">
                <a16:creationId xmlns:a16="http://schemas.microsoft.com/office/drawing/2014/main" id="{E4944B47-6742-5A96-9E59-E666906A662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939343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10/10/2023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9" name="Picture 8" descr="Sheffield City Council">
            <a:extLst>
              <a:ext uri="{FF2B5EF4-FFF2-40B4-BE49-F238E27FC236}">
                <a16:creationId xmlns:a16="http://schemas.microsoft.com/office/drawing/2014/main" id="{D4D444CE-299D-4E3A-A2E9-FA40DEE43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614452" y="2178700"/>
            <a:ext cx="1271102" cy="997723"/>
          </a:xfrm>
          <a:prstGeom prst="rect">
            <a:avLst/>
          </a:prstGeom>
        </p:spPr>
      </p:pic>
      <p:pic>
        <p:nvPicPr>
          <p:cNvPr id="10" name="Picture 9" descr="European Union - European Social Fund">
            <a:extLst>
              <a:ext uri="{FF2B5EF4-FFF2-40B4-BE49-F238E27FC236}">
                <a16:creationId xmlns:a16="http://schemas.microsoft.com/office/drawing/2014/main" id="{410F38D6-7ACD-408A-9535-56AC6BE370F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14452" y="3637811"/>
            <a:ext cx="1271103" cy="1264606"/>
          </a:xfrm>
          <a:prstGeom prst="rect">
            <a:avLst/>
          </a:prstGeom>
        </p:spPr>
      </p:pic>
      <p:pic>
        <p:nvPicPr>
          <p:cNvPr id="11" name="Picture 10" descr="BiG Challenge">
            <a:extLst>
              <a:ext uri="{FF2B5EF4-FFF2-40B4-BE49-F238E27FC236}">
                <a16:creationId xmlns:a16="http://schemas.microsoft.com/office/drawing/2014/main" id="{ED6BA090-1033-CBC1-41DB-D05BF0FEEDCE}"/>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8005080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838200" y="1825625"/>
            <a:ext cx="10515600"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10/10/2023</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1978066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skillsbuilderpartnership.wistia.com/medias/5bducxuqnn" TargetMode="External"/><Relationship Id="rId2" Type="http://schemas.openxmlformats.org/officeDocument/2006/relationships/hyperlink" Target="https://www.skillsbuilder.org/universal-framework-steps/teamwork-step-3" TargetMode="Externa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hyperlink" Target="https://eur03.safelinks.protection.outlook.com/?url=https%3A%2F%2Fwww.youtube.com%2Fwatch%3Fv%3DzAsVUATwmLc&amp;data=05%7C01%7CCharlotte.Bjorck%40sheffield.gov.uk%7C4cd77f5de0784597888e08dbad4e4de5%7Ca1ba59b9720448d8a3607770245ad4a9%7C0%7C0%7C638294324051875945%7CUnknown%7CTWFpbGZsb3d8eyJWIjoiMC4wLjAwMDAiLCJQIjoiV2luMzIiLCJBTiI6Ik1haWwiLCJXVCI6Mn0%3D%7C3000%7C%7C%7C&amp;sdata=f94WpuWJfN%2B3ddg1g6gtP8CsPn59gj%2BWZbpSpeOrmjk%3D&amp;reserved=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09DFE-E748-4219-B08F-052490C65C33}"/>
              </a:ext>
            </a:extLst>
          </p:cNvPr>
          <p:cNvSpPr>
            <a:spLocks noGrp="1"/>
          </p:cNvSpPr>
          <p:nvPr>
            <p:ph type="ctrTitle"/>
          </p:nvPr>
        </p:nvSpPr>
        <p:spPr/>
        <p:txBody>
          <a:bodyPr/>
          <a:lstStyle/>
          <a:p>
            <a:r>
              <a:rPr lang="en-GB" dirty="0"/>
              <a:t>Information Session for</a:t>
            </a:r>
            <a:br>
              <a:rPr lang="en-GB" dirty="0"/>
            </a:br>
            <a:r>
              <a:rPr lang="en-GB" dirty="0"/>
              <a:t>Schools</a:t>
            </a:r>
          </a:p>
        </p:txBody>
      </p:sp>
      <p:sp>
        <p:nvSpPr>
          <p:cNvPr id="5" name="Subtitle 4">
            <a:extLst>
              <a:ext uri="{FF2B5EF4-FFF2-40B4-BE49-F238E27FC236}">
                <a16:creationId xmlns:a16="http://schemas.microsoft.com/office/drawing/2014/main" id="{825C6CF7-E262-4464-82E5-0EB259FFB002}"/>
              </a:ext>
            </a:extLst>
          </p:cNvPr>
          <p:cNvSpPr>
            <a:spLocks noGrp="1"/>
          </p:cNvSpPr>
          <p:nvPr>
            <p:ph type="subTitle" idx="1"/>
          </p:nvPr>
        </p:nvSpPr>
        <p:spPr/>
        <p:txBody>
          <a:bodyPr/>
          <a:lstStyle/>
          <a:p>
            <a:r>
              <a:rPr lang="en-GB" dirty="0"/>
              <a:t>The BiG Challenge Team</a:t>
            </a:r>
          </a:p>
          <a:p>
            <a:endParaRPr lang="en-GB" dirty="0"/>
          </a:p>
        </p:txBody>
      </p:sp>
    </p:spTree>
    <p:extLst>
      <p:ext uri="{BB962C8B-B14F-4D97-AF65-F5344CB8AC3E}">
        <p14:creationId xmlns:p14="http://schemas.microsoft.com/office/powerpoint/2010/main" val="193008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9E24-7B9C-4CDC-8A48-3593A6AC357B}"/>
              </a:ext>
            </a:extLst>
          </p:cNvPr>
          <p:cNvSpPr>
            <a:spLocks noGrp="1"/>
          </p:cNvSpPr>
          <p:nvPr>
            <p:ph type="title"/>
          </p:nvPr>
        </p:nvSpPr>
        <p:spPr>
          <a:xfrm>
            <a:off x="2500007" y="309142"/>
            <a:ext cx="9270459" cy="1866798"/>
          </a:xfrm>
        </p:spPr>
        <p:txBody>
          <a:bodyPr>
            <a:normAutofit/>
          </a:bodyPr>
          <a:lstStyle/>
          <a:p>
            <a:r>
              <a:rPr lang="en-GB" dirty="0"/>
              <a:t>The role of Business Advisers</a:t>
            </a:r>
          </a:p>
        </p:txBody>
      </p:sp>
      <p:sp>
        <p:nvSpPr>
          <p:cNvPr id="3" name="Content Placeholder 2">
            <a:extLst>
              <a:ext uri="{FF2B5EF4-FFF2-40B4-BE49-F238E27FC236}">
                <a16:creationId xmlns:a16="http://schemas.microsoft.com/office/drawing/2014/main" id="{0C3275C9-D238-40AE-AD57-9E2E11EE833E}"/>
              </a:ext>
            </a:extLst>
          </p:cNvPr>
          <p:cNvSpPr>
            <a:spLocks noGrp="1"/>
          </p:cNvSpPr>
          <p:nvPr>
            <p:ph sz="half" idx="1"/>
          </p:nvPr>
        </p:nvSpPr>
        <p:spPr>
          <a:xfrm>
            <a:off x="6811348" y="2157900"/>
            <a:ext cx="4811271" cy="3629008"/>
          </a:xfrm>
        </p:spPr>
        <p:txBody>
          <a:bodyPr>
            <a:normAutofit lnSpcReduction="10000"/>
          </a:bodyPr>
          <a:lstStyle/>
          <a:p>
            <a:pPr marL="0" indent="0" rtl="0" fontAlgn="base">
              <a:lnSpc>
                <a:spcPct val="150000"/>
              </a:lnSpc>
              <a:spcBef>
                <a:spcPts val="0"/>
              </a:spcBef>
              <a:spcAft>
                <a:spcPts val="0"/>
              </a:spcAft>
              <a:buNone/>
            </a:pPr>
            <a:r>
              <a:rPr lang="en-GB" sz="1800" b="0" i="0" u="none" strike="noStrike" dirty="0">
                <a:solidFill>
                  <a:schemeClr val="accent6"/>
                </a:solidFill>
                <a:effectLst/>
                <a:latin typeface="Lato" panose="020F0502020204030203" pitchFamily="34" charset="0"/>
              </a:rPr>
              <a:t>Safeguarding:</a:t>
            </a:r>
          </a:p>
          <a:p>
            <a:pPr fontAlgn="base">
              <a:lnSpc>
                <a:spcPct val="150000"/>
              </a:lnSpc>
              <a:spcBef>
                <a:spcPts val="0"/>
              </a:spcBef>
            </a:pPr>
            <a:r>
              <a:rPr lang="en-GB" sz="18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DBS:</a:t>
            </a:r>
          </a:p>
          <a:p>
            <a:pPr lvl="1" fontAlgn="base">
              <a:lnSpc>
                <a:spcPct val="150000"/>
              </a:lnSpc>
              <a:spcBef>
                <a:spcPts val="0"/>
              </a:spcBef>
            </a:pPr>
            <a:r>
              <a:rPr lang="en-GB" sz="16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If you already have DBS – take into school</a:t>
            </a:r>
          </a:p>
          <a:p>
            <a:pPr lvl="1" fontAlgn="base">
              <a:lnSpc>
                <a:spcPct val="150000"/>
              </a:lnSpc>
              <a:spcBef>
                <a:spcPts val="0"/>
              </a:spcBef>
            </a:pPr>
            <a:r>
              <a:rPr lang="en-GB" sz="1600" kern="1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If not – once you’ve had engagement with school lead we will carry out a DBS check</a:t>
            </a:r>
            <a:endParaRPr lang="en-GB" sz="16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Bef>
                <a:spcPts val="0"/>
              </a:spcBef>
            </a:pPr>
            <a:r>
              <a:rPr lang="en-GB" sz="18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 safeguarding of students participating in </a:t>
            </a:r>
            <a:r>
              <a:rPr lang="en-GB" sz="1800" kern="1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BiG</a:t>
            </a:r>
            <a:r>
              <a:rPr lang="en-GB" sz="18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Challenge activities within the school setting, is the responsibility of the school </a:t>
            </a:r>
            <a:r>
              <a:rPr lang="en-GB" sz="1800" kern="1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BiG</a:t>
            </a:r>
            <a:r>
              <a:rPr lang="en-GB" sz="18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Challenge Lead.  </a:t>
            </a:r>
          </a:p>
          <a:p>
            <a:pPr fontAlgn="base">
              <a:lnSpc>
                <a:spcPct val="150000"/>
              </a:lnSpc>
              <a:spcBef>
                <a:spcPts val="0"/>
              </a:spcBef>
            </a:pPr>
            <a:endParaRPr lang="en-GB" sz="1800" b="0" i="0" u="none" strike="noStrike" dirty="0">
              <a:solidFill>
                <a:schemeClr val="accent6"/>
              </a:solidFill>
              <a:effectLst/>
              <a:latin typeface="Lato" panose="020F0502020204030203" pitchFamily="34" charset="0"/>
            </a:endParaRPr>
          </a:p>
          <a:p>
            <a:pPr marL="0" indent="0">
              <a:buNone/>
            </a:pPr>
            <a:endParaRPr lang="en-GB" dirty="0">
              <a:solidFill>
                <a:schemeClr val="accent6"/>
              </a:solidFill>
            </a:endParaRPr>
          </a:p>
        </p:txBody>
      </p:sp>
      <p:sp>
        <p:nvSpPr>
          <p:cNvPr id="5" name="TextBox 4">
            <a:extLst>
              <a:ext uri="{FF2B5EF4-FFF2-40B4-BE49-F238E27FC236}">
                <a16:creationId xmlns:a16="http://schemas.microsoft.com/office/drawing/2014/main" id="{0645DDDD-F72A-6775-C36C-6760B16EBD25}"/>
              </a:ext>
            </a:extLst>
          </p:cNvPr>
          <p:cNvSpPr txBox="1"/>
          <p:nvPr/>
        </p:nvSpPr>
        <p:spPr>
          <a:xfrm>
            <a:off x="671755" y="2175940"/>
            <a:ext cx="5047910" cy="3269293"/>
          </a:xfrm>
          <a:prstGeom prst="rect">
            <a:avLst/>
          </a:prstGeom>
          <a:noFill/>
        </p:spPr>
        <p:txBody>
          <a:bodyPr wrap="square">
            <a:spAutoFit/>
          </a:bodyPr>
          <a:lstStyle/>
          <a:p>
            <a:pPr marL="285750" indent="-285750"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Linked with a specific school</a:t>
            </a:r>
          </a:p>
          <a:p>
            <a:pPr marL="285750" indent="-285750"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Face to face or virtual meetings on a fortnightly basis</a:t>
            </a:r>
          </a:p>
          <a:p>
            <a:pPr marL="742950" lvl="1" indent="-285750" fontAlgn="base">
              <a:lnSpc>
                <a:spcPct val="150000"/>
              </a:lnSpc>
              <a:buFont typeface="Arial" panose="020B0604020202020204" pitchFamily="34" charset="0"/>
              <a:buChar char="•"/>
            </a:pPr>
            <a:r>
              <a:rPr lang="en-GB" sz="1600" dirty="0">
                <a:solidFill>
                  <a:schemeClr val="accent6"/>
                </a:solidFill>
                <a:latin typeface="Lato" panose="020F0502020204030203" pitchFamily="34" charset="0"/>
              </a:rPr>
              <a:t>F</a:t>
            </a:r>
            <a:r>
              <a:rPr lang="en-GB" sz="1600" b="0" i="0" u="none" strike="noStrike" dirty="0">
                <a:solidFill>
                  <a:schemeClr val="accent6"/>
                </a:solidFill>
                <a:effectLst/>
                <a:latin typeface="Lato" panose="020F0502020204030203" pitchFamily="34" charset="0"/>
              </a:rPr>
              <a:t>lexible and to be arranged with the school lead</a:t>
            </a:r>
          </a:p>
          <a:p>
            <a:pPr marL="285750" indent="-285750" rtl="0" fontAlgn="base">
              <a:lnSpc>
                <a:spcPct val="150000"/>
              </a:lnSpc>
              <a:spcBef>
                <a:spcPts val="0"/>
              </a:spcBef>
              <a:spcAft>
                <a:spcPts val="0"/>
              </a:spcAft>
              <a:buFont typeface="Arial" panose="020B0604020202020204" pitchFamily="34" charset="0"/>
              <a:buChar char="•"/>
            </a:pPr>
            <a:r>
              <a:rPr lang="en-GB" dirty="0">
                <a:solidFill>
                  <a:schemeClr val="accent6"/>
                </a:solidFill>
                <a:latin typeface="Lato" panose="020F0502020204030203" pitchFamily="34" charset="0"/>
              </a:rPr>
              <a:t>Offer a</a:t>
            </a:r>
            <a:r>
              <a:rPr lang="en-GB" sz="1800" b="0" i="0" u="none" strike="noStrike" dirty="0">
                <a:solidFill>
                  <a:schemeClr val="accent6"/>
                </a:solidFill>
                <a:effectLst/>
                <a:latin typeface="Lato" panose="020F0502020204030203" pitchFamily="34" charset="0"/>
              </a:rPr>
              <a:t>dvice and guidance on all aspects of business development</a:t>
            </a:r>
          </a:p>
          <a:p>
            <a:pPr marL="285750" indent="-285750"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Topics to be led by students and school lead</a:t>
            </a:r>
          </a:p>
        </p:txBody>
      </p:sp>
    </p:spTree>
    <p:extLst>
      <p:ext uri="{BB962C8B-B14F-4D97-AF65-F5344CB8AC3E}">
        <p14:creationId xmlns:p14="http://schemas.microsoft.com/office/powerpoint/2010/main" val="377352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AF2C-6C47-43AF-BED3-FA164C227227}"/>
              </a:ext>
            </a:extLst>
          </p:cNvPr>
          <p:cNvSpPr>
            <a:spLocks noGrp="1"/>
          </p:cNvSpPr>
          <p:nvPr>
            <p:ph type="title"/>
          </p:nvPr>
        </p:nvSpPr>
        <p:spPr/>
        <p:txBody>
          <a:bodyPr>
            <a:normAutofit/>
          </a:bodyPr>
          <a:lstStyle/>
          <a:p>
            <a:r>
              <a:rPr lang="en-GB" sz="3600" dirty="0"/>
              <a:t>How do we measure impact?</a:t>
            </a:r>
          </a:p>
        </p:txBody>
      </p:sp>
      <p:pic>
        <p:nvPicPr>
          <p:cNvPr id="4098" name="Picture 2">
            <a:extLst>
              <a:ext uri="{FF2B5EF4-FFF2-40B4-BE49-F238E27FC236}">
                <a16:creationId xmlns:a16="http://schemas.microsoft.com/office/drawing/2014/main" id="{684FBBED-068A-4FB8-8325-C7030E62ED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81751" y="323346"/>
            <a:ext cx="2388973" cy="704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55C90D-2438-4675-B48D-A0DE69CC0635}"/>
              </a:ext>
            </a:extLst>
          </p:cNvPr>
          <p:cNvSpPr txBox="1"/>
          <p:nvPr/>
        </p:nvSpPr>
        <p:spPr>
          <a:xfrm>
            <a:off x="2500007" y="1557329"/>
            <a:ext cx="8975300" cy="3046988"/>
          </a:xfrm>
          <a:prstGeom prst="rect">
            <a:avLst/>
          </a:prstGeom>
          <a:noFill/>
        </p:spPr>
        <p:txBody>
          <a:bodyPr wrap="square" rtlCol="0">
            <a:spAutoFit/>
          </a:bodyPr>
          <a:lstStyle/>
          <a:p>
            <a:pPr rtl="0">
              <a:spcBef>
                <a:spcPts val="0"/>
              </a:spcBef>
              <a:spcAft>
                <a:spcPts val="1200"/>
              </a:spcAft>
            </a:pPr>
            <a:r>
              <a:rPr lang="en-GB" sz="2800" b="1" i="0" u="none" strike="noStrike" dirty="0">
                <a:solidFill>
                  <a:schemeClr val="accent6"/>
                </a:solidFill>
                <a:effectLst/>
                <a:latin typeface="Lato" panose="020F0502020204030203" pitchFamily="34" charset="0"/>
              </a:rPr>
              <a:t>Business success?</a:t>
            </a:r>
            <a:endParaRPr lang="en-GB" sz="2800" b="0" dirty="0">
              <a:solidFill>
                <a:schemeClr val="accent6"/>
              </a:solidFill>
              <a:effectLst/>
            </a:endParaRPr>
          </a:p>
          <a:p>
            <a:pPr rtl="0" fontAlgn="base">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 Can easily be measured in monetary terms </a:t>
            </a:r>
          </a:p>
          <a:p>
            <a:pPr marL="742950" lvl="1" indent="-285750" rtl="0" fontAlgn="base">
              <a:spcBef>
                <a:spcPts val="0"/>
              </a:spcBef>
              <a:spcAft>
                <a:spcPts val="0"/>
              </a:spcAft>
              <a:buFont typeface="Arial" panose="020B0604020202020204" pitchFamily="34" charset="0"/>
              <a:buChar char="•"/>
            </a:pPr>
            <a:r>
              <a:rPr lang="en-GB" sz="1400" dirty="0">
                <a:solidFill>
                  <a:schemeClr val="accent6"/>
                </a:solidFill>
                <a:latin typeface="Lato" panose="020F0502020204030203" pitchFamily="34" charset="0"/>
              </a:rPr>
              <a:t>H</a:t>
            </a:r>
            <a:r>
              <a:rPr lang="en-GB" sz="1400" b="0" i="0" u="none" strike="noStrike" dirty="0">
                <a:solidFill>
                  <a:schemeClr val="accent6"/>
                </a:solidFill>
                <a:effectLst/>
                <a:latin typeface="Lato" panose="020F0502020204030203" pitchFamily="34" charset="0"/>
              </a:rPr>
              <a:t>ow much money have they made?</a:t>
            </a:r>
          </a:p>
          <a:p>
            <a:pPr marL="742950" lvl="1" indent="-285750" rtl="0" fontAlgn="base">
              <a:spcBef>
                <a:spcPts val="0"/>
              </a:spcBef>
              <a:spcAft>
                <a:spcPts val="0"/>
              </a:spcAft>
              <a:buFont typeface="Arial" panose="020B0604020202020204" pitchFamily="34" charset="0"/>
              <a:buChar char="•"/>
            </a:pPr>
            <a:r>
              <a:rPr lang="en-GB" sz="1400" b="0" i="0" u="none" strike="noStrike" dirty="0">
                <a:solidFill>
                  <a:schemeClr val="accent6"/>
                </a:solidFill>
                <a:effectLst/>
                <a:latin typeface="Lato" panose="020F0502020204030203" pitchFamily="34" charset="0"/>
              </a:rPr>
              <a:t>Did their product sell well?</a:t>
            </a:r>
          </a:p>
          <a:p>
            <a:pPr marL="742950" lvl="1" indent="-285750" rtl="0" fontAlgn="base">
              <a:spcBef>
                <a:spcPts val="0"/>
              </a:spcBef>
              <a:spcAft>
                <a:spcPts val="1200"/>
              </a:spcAft>
              <a:buFont typeface="Arial" panose="020B0604020202020204" pitchFamily="34" charset="0"/>
              <a:buChar char="•"/>
            </a:pPr>
            <a:r>
              <a:rPr lang="en-GB" sz="1400" b="0" i="0" u="none" strike="noStrike" dirty="0">
                <a:solidFill>
                  <a:schemeClr val="accent6"/>
                </a:solidFill>
                <a:effectLst/>
                <a:latin typeface="Lato" panose="020F0502020204030203" pitchFamily="34" charset="0"/>
              </a:rPr>
              <a:t>Profit</a:t>
            </a:r>
          </a:p>
          <a:p>
            <a:pPr rtl="0">
              <a:spcBef>
                <a:spcPts val="0"/>
              </a:spcBef>
              <a:spcAft>
                <a:spcPts val="1200"/>
              </a:spcAft>
            </a:pPr>
            <a:r>
              <a:rPr lang="en-GB" sz="2800" b="1" i="0" u="none" strike="noStrike" dirty="0">
                <a:solidFill>
                  <a:schemeClr val="accent6"/>
                </a:solidFill>
                <a:effectLst/>
                <a:latin typeface="Lato" panose="020F0502020204030203" pitchFamily="34" charset="0"/>
              </a:rPr>
              <a:t>Personal development measures?</a:t>
            </a:r>
            <a:endParaRPr lang="en-GB" sz="2800" b="0" dirty="0">
              <a:solidFill>
                <a:schemeClr val="accent6"/>
              </a:solidFill>
              <a:effectLst/>
            </a:endParaRPr>
          </a:p>
          <a:p>
            <a:pPr rtl="0" fontAlgn="base">
              <a:spcBef>
                <a:spcPts val="0"/>
              </a:spcBef>
              <a:spcAft>
                <a:spcPts val="120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 Skills Builder Benchmark </a:t>
            </a:r>
          </a:p>
          <a:p>
            <a:endParaRPr lang="en-GB" dirty="0"/>
          </a:p>
        </p:txBody>
      </p:sp>
      <p:pic>
        <p:nvPicPr>
          <p:cNvPr id="4102" name="Picture 6">
            <a:extLst>
              <a:ext uri="{FF2B5EF4-FFF2-40B4-BE49-F238E27FC236}">
                <a16:creationId xmlns:a16="http://schemas.microsoft.com/office/drawing/2014/main" id="{39201B96-D689-4261-BAD6-FCAE3D330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237" y="1690688"/>
            <a:ext cx="1390135" cy="13901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9A9F1C8-52A8-4E01-80C6-91A2FAA82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0023" y="1690688"/>
            <a:ext cx="1933715" cy="164344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Notched Right 6">
            <a:extLst>
              <a:ext uri="{FF2B5EF4-FFF2-40B4-BE49-F238E27FC236}">
                <a16:creationId xmlns:a16="http://schemas.microsoft.com/office/drawing/2014/main" id="{A6B4C813-736E-44FC-8834-E30F0617AD4C}"/>
              </a:ext>
            </a:extLst>
          </p:cNvPr>
          <p:cNvSpPr/>
          <p:nvPr/>
        </p:nvSpPr>
        <p:spPr>
          <a:xfrm>
            <a:off x="8369643" y="2512412"/>
            <a:ext cx="550380" cy="164885"/>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4108" name="Picture 12">
            <a:extLst>
              <a:ext uri="{FF2B5EF4-FFF2-40B4-BE49-F238E27FC236}">
                <a16:creationId xmlns:a16="http://schemas.microsoft.com/office/drawing/2014/main" id="{153F17BC-F156-4F7E-8FD7-51E2B3CEA3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736" y="3945167"/>
            <a:ext cx="2262543" cy="226254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C9982735-4EA9-4FFD-BD1F-D7122B8CB0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9822" y="3879893"/>
            <a:ext cx="2467232" cy="2467232"/>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9DF29543-A134-4919-85F6-7CCACD75A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995" y="3879893"/>
            <a:ext cx="2393092" cy="2393092"/>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a:extLst>
              <a:ext uri="{FF2B5EF4-FFF2-40B4-BE49-F238E27FC236}">
                <a16:creationId xmlns:a16="http://schemas.microsoft.com/office/drawing/2014/main" id="{F489A262-C09E-4672-8CE7-4E68ADE756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8770" y="3945167"/>
            <a:ext cx="2393092" cy="239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4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3473-E2EB-46A8-9151-6684562A5FA4}"/>
              </a:ext>
            </a:extLst>
          </p:cNvPr>
          <p:cNvSpPr>
            <a:spLocks noGrp="1"/>
          </p:cNvSpPr>
          <p:nvPr>
            <p:ph type="title"/>
          </p:nvPr>
        </p:nvSpPr>
        <p:spPr>
          <a:xfrm>
            <a:off x="2314832" y="365125"/>
            <a:ext cx="9455635" cy="1866798"/>
          </a:xfrm>
        </p:spPr>
        <p:txBody>
          <a:bodyPr>
            <a:normAutofit/>
          </a:bodyPr>
          <a:lstStyle/>
          <a:p>
            <a:r>
              <a:rPr lang="en-GB" sz="3600" dirty="0"/>
              <a:t>Resources to support skills–Skills Builder</a:t>
            </a:r>
          </a:p>
        </p:txBody>
      </p:sp>
      <p:sp>
        <p:nvSpPr>
          <p:cNvPr id="3" name="Content Placeholder 2">
            <a:extLst>
              <a:ext uri="{FF2B5EF4-FFF2-40B4-BE49-F238E27FC236}">
                <a16:creationId xmlns:a16="http://schemas.microsoft.com/office/drawing/2014/main" id="{94148071-CDB7-4A5E-AACC-CA5A22684DC0}"/>
              </a:ext>
            </a:extLst>
          </p:cNvPr>
          <p:cNvSpPr>
            <a:spLocks noGrp="1"/>
          </p:cNvSpPr>
          <p:nvPr>
            <p:ph sz="half" idx="1"/>
          </p:nvPr>
        </p:nvSpPr>
        <p:spPr>
          <a:xfrm>
            <a:off x="838200" y="2389239"/>
            <a:ext cx="4961238" cy="1943864"/>
          </a:xfrm>
        </p:spPr>
        <p:txBody>
          <a:bodyPr>
            <a:normAutofit fontScale="92500"/>
          </a:bodyPr>
          <a:lstStyle/>
          <a:p>
            <a:pPr marL="0" indent="0" algn="ctr">
              <a:buNone/>
            </a:pPr>
            <a:r>
              <a:rPr lang="en-GB" sz="3200" b="1" dirty="0">
                <a:solidFill>
                  <a:schemeClr val="accent5"/>
                </a:solidFill>
              </a:rPr>
              <a:t>Step by step online guides, advice and videos to support building each skills step.</a:t>
            </a:r>
          </a:p>
        </p:txBody>
      </p:sp>
      <p:sp>
        <p:nvSpPr>
          <p:cNvPr id="4" name="Content Placeholder 3">
            <a:extLst>
              <a:ext uri="{FF2B5EF4-FFF2-40B4-BE49-F238E27FC236}">
                <a16:creationId xmlns:a16="http://schemas.microsoft.com/office/drawing/2014/main" id="{E649F7F5-1A9C-4F9B-9D67-06094363AA64}"/>
              </a:ext>
            </a:extLst>
          </p:cNvPr>
          <p:cNvSpPr>
            <a:spLocks noGrp="1"/>
          </p:cNvSpPr>
          <p:nvPr>
            <p:ph sz="half" idx="2"/>
          </p:nvPr>
        </p:nvSpPr>
        <p:spPr>
          <a:xfrm>
            <a:off x="6172199" y="2389239"/>
            <a:ext cx="5598267" cy="3466812"/>
          </a:xfrm>
        </p:spPr>
        <p:txBody>
          <a:bodyPr>
            <a:normAutofit fontScale="92500"/>
          </a:bodyPr>
          <a:lstStyle/>
          <a:p>
            <a:pPr marL="0" indent="0" rtl="0">
              <a:spcBef>
                <a:spcPts val="0"/>
              </a:spcBef>
              <a:spcAft>
                <a:spcPts val="1200"/>
              </a:spcAft>
              <a:buNone/>
            </a:pPr>
            <a:r>
              <a:rPr lang="en-GB" sz="2600" b="1" dirty="0">
                <a:solidFill>
                  <a:schemeClr val="accent6"/>
                </a:solidFill>
                <a:latin typeface="Lato" panose="020F0502020204030203" pitchFamily="34" charset="0"/>
              </a:rPr>
              <a:t>Examples of Skills Builder resources:</a:t>
            </a:r>
            <a:endParaRPr lang="en-GB" sz="1800" b="1" dirty="0">
              <a:solidFill>
                <a:schemeClr val="accent6"/>
              </a:solidFill>
              <a:latin typeface="Lato" panose="020F0502020204030203" pitchFamily="34" charset="0"/>
            </a:endParaRPr>
          </a:p>
          <a:p>
            <a:pPr marL="0" indent="0" rtl="0">
              <a:spcBef>
                <a:spcPts val="0"/>
              </a:spcBef>
              <a:spcAft>
                <a:spcPts val="1200"/>
              </a:spcAft>
              <a:buNone/>
            </a:pPr>
            <a:r>
              <a:rPr lang="en-GB" sz="1800" b="1" i="0" u="none" strike="noStrike" dirty="0">
                <a:solidFill>
                  <a:schemeClr val="accent6"/>
                </a:solidFill>
                <a:effectLst/>
                <a:latin typeface="Lato" panose="020F0502020204030203" pitchFamily="34" charset="0"/>
              </a:rPr>
              <a:t>Teamwork - Step 3</a:t>
            </a:r>
            <a:endParaRPr lang="en-GB" b="1" dirty="0">
              <a:solidFill>
                <a:schemeClr val="accent6"/>
              </a:solidFill>
              <a:effectLst/>
            </a:endParaRPr>
          </a:p>
          <a:p>
            <a:pPr marL="0" indent="0" rtl="0">
              <a:spcBef>
                <a:spcPts val="0"/>
              </a:spcBef>
              <a:spcAft>
                <a:spcPts val="1200"/>
              </a:spcAft>
              <a:buNone/>
            </a:pPr>
            <a:r>
              <a:rPr lang="en-GB" sz="1800" b="0" i="0" u="sng" strike="noStrike" dirty="0">
                <a:solidFill>
                  <a:schemeClr val="accent5"/>
                </a:solidFill>
                <a:effectLst/>
                <a:latin typeface="Lato" panose="020F0502020204030203" pitchFamily="34" charset="0"/>
                <a:hlinkClick r:id="rId2">
                  <a:extLst>
                    <a:ext uri="{A12FA001-AC4F-418D-AE19-62706E023703}">
                      <ahyp:hlinkClr xmlns:ahyp="http://schemas.microsoft.com/office/drawing/2018/hyperlinkcolor" val="tx"/>
                    </a:ext>
                  </a:extLst>
                </a:hlinkClick>
              </a:rPr>
              <a:t>Teamwork Step 3 - Skills Builder Universal Framework</a:t>
            </a:r>
            <a:endParaRPr lang="en-GB" b="0" dirty="0">
              <a:solidFill>
                <a:schemeClr val="accent5"/>
              </a:solidFill>
              <a:effectLst/>
            </a:endParaRPr>
          </a:p>
          <a:p>
            <a:pPr marL="0" indent="0" rtl="0">
              <a:spcBef>
                <a:spcPts val="0"/>
              </a:spcBef>
              <a:spcAft>
                <a:spcPts val="1200"/>
              </a:spcAft>
              <a:buNone/>
            </a:pPr>
            <a:endParaRPr lang="en-GB" sz="1800" b="1" i="0" u="none" strike="noStrike" dirty="0">
              <a:solidFill>
                <a:schemeClr val="accent6"/>
              </a:solidFill>
              <a:effectLst/>
              <a:latin typeface="Lato" panose="020F0502020204030203" pitchFamily="34" charset="0"/>
            </a:endParaRPr>
          </a:p>
          <a:p>
            <a:pPr marL="0" indent="0" rtl="0">
              <a:spcBef>
                <a:spcPts val="0"/>
              </a:spcBef>
              <a:spcAft>
                <a:spcPts val="1200"/>
              </a:spcAft>
              <a:buNone/>
            </a:pPr>
            <a:r>
              <a:rPr lang="en-GB" sz="1800" b="1" i="0" u="none" strike="noStrike" dirty="0">
                <a:solidFill>
                  <a:schemeClr val="accent6"/>
                </a:solidFill>
                <a:effectLst/>
                <a:latin typeface="Lato" panose="020F0502020204030203" pitchFamily="34" charset="0"/>
              </a:rPr>
              <a:t>Linked video resources for each step of the skills ladder</a:t>
            </a:r>
            <a:endParaRPr lang="en-GB" b="1" dirty="0">
              <a:solidFill>
                <a:schemeClr val="accent6"/>
              </a:solidFill>
              <a:effectLst/>
            </a:endParaRPr>
          </a:p>
          <a:p>
            <a:pPr marL="0" indent="0" rtl="0">
              <a:spcBef>
                <a:spcPts val="0"/>
              </a:spcBef>
              <a:spcAft>
                <a:spcPts val="1200"/>
              </a:spcAft>
              <a:buNone/>
            </a:pPr>
            <a:r>
              <a:rPr lang="en-GB" sz="1800" b="0" i="0" u="sng" strike="noStrike" dirty="0">
                <a:solidFill>
                  <a:schemeClr val="accent5"/>
                </a:solidFill>
                <a:effectLst/>
                <a:latin typeface="Lato" panose="020F0502020204030203" pitchFamily="34" charset="0"/>
                <a:hlinkClick r:id="rId3">
                  <a:extLst>
                    <a:ext uri="{A12FA001-AC4F-418D-AE19-62706E023703}">
                      <ahyp:hlinkClr xmlns:ahyp="http://schemas.microsoft.com/office/drawing/2018/hyperlinkcolor" val="tx"/>
                    </a:ext>
                  </a:extLst>
                </a:hlinkClick>
              </a:rPr>
              <a:t>Teamwork Step 3 Part 1 - What it means to take responsibility</a:t>
            </a:r>
            <a:endParaRPr lang="en-GB" b="0" dirty="0">
              <a:solidFill>
                <a:schemeClr val="accent5"/>
              </a:solidFill>
              <a:effectLst/>
            </a:endParaRPr>
          </a:p>
          <a:p>
            <a:pPr marL="0" indent="0">
              <a:buNone/>
            </a:pPr>
            <a:endParaRPr lang="en-GB" dirty="0"/>
          </a:p>
        </p:txBody>
      </p:sp>
      <p:pic>
        <p:nvPicPr>
          <p:cNvPr id="6146" name="Picture 2">
            <a:extLst>
              <a:ext uri="{FF2B5EF4-FFF2-40B4-BE49-F238E27FC236}">
                <a16:creationId xmlns:a16="http://schemas.microsoft.com/office/drawing/2014/main" id="{BA99E476-6E0F-4A77-805E-7C705A90A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386" y="4333103"/>
            <a:ext cx="2800865" cy="157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28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50F0-0EB4-40FA-9F67-1B4ACB4FCE83}"/>
              </a:ext>
            </a:extLst>
          </p:cNvPr>
          <p:cNvSpPr>
            <a:spLocks noGrp="1"/>
          </p:cNvSpPr>
          <p:nvPr>
            <p:ph type="title"/>
          </p:nvPr>
        </p:nvSpPr>
        <p:spPr>
          <a:xfrm>
            <a:off x="2374085" y="302005"/>
            <a:ext cx="7665653" cy="1153572"/>
          </a:xfrm>
        </p:spPr>
        <p:txBody>
          <a:bodyPr>
            <a:normAutofit/>
          </a:bodyPr>
          <a:lstStyle/>
          <a:p>
            <a:pPr algn="ctr"/>
            <a:r>
              <a:rPr lang="en-GB" sz="6000" dirty="0"/>
              <a:t>Competition Awards </a:t>
            </a:r>
            <a:endParaRPr lang="en-GB" dirty="0"/>
          </a:p>
        </p:txBody>
      </p:sp>
      <p:sp>
        <p:nvSpPr>
          <p:cNvPr id="4" name="Text Placeholder 3">
            <a:extLst>
              <a:ext uri="{FF2B5EF4-FFF2-40B4-BE49-F238E27FC236}">
                <a16:creationId xmlns:a16="http://schemas.microsoft.com/office/drawing/2014/main" id="{0FDB2F44-154C-4B50-A42D-95032F1248E5}"/>
              </a:ext>
            </a:extLst>
          </p:cNvPr>
          <p:cNvSpPr>
            <a:spLocks noGrp="1"/>
          </p:cNvSpPr>
          <p:nvPr>
            <p:ph type="body" sz="half" idx="2"/>
          </p:nvPr>
        </p:nvSpPr>
        <p:spPr>
          <a:xfrm>
            <a:off x="713677" y="1950098"/>
            <a:ext cx="5183778" cy="3890328"/>
          </a:xfrm>
        </p:spPr>
        <p:txBody>
          <a:bodyPr/>
          <a:lstStyle/>
          <a:p>
            <a:pPr algn="ctr"/>
            <a:r>
              <a:rPr lang="en-GB" sz="2800" dirty="0">
                <a:solidFill>
                  <a:schemeClr val="accent5"/>
                </a:solidFill>
              </a:rPr>
              <a:t>Sponsored by local employers, organisations and businesses.</a:t>
            </a:r>
          </a:p>
          <a:p>
            <a:pPr algn="ctr"/>
            <a:endParaRPr lang="en-GB" sz="2800" dirty="0">
              <a:solidFill>
                <a:schemeClr val="accent5"/>
              </a:solidFill>
            </a:endParaRPr>
          </a:p>
          <a:p>
            <a:pPr algn="ctr" rtl="0">
              <a:spcBef>
                <a:spcPts val="0"/>
              </a:spcBef>
              <a:spcAft>
                <a:spcPts val="0"/>
              </a:spcAft>
            </a:pPr>
            <a:endParaRPr lang="en-GB" sz="2800" b="1" i="0" u="none" strike="noStrike" dirty="0">
              <a:solidFill>
                <a:schemeClr val="accent6"/>
              </a:solidFill>
              <a:effectLst/>
              <a:latin typeface="Lato" panose="020F0502020204030203" pitchFamily="34" charset="0"/>
            </a:endParaRPr>
          </a:p>
          <a:p>
            <a:pPr algn="ctr" rtl="0">
              <a:spcBef>
                <a:spcPts val="0"/>
              </a:spcBef>
              <a:spcAft>
                <a:spcPts val="0"/>
              </a:spcAft>
            </a:pPr>
            <a:endParaRPr lang="en-GB" sz="2800" b="1" dirty="0">
              <a:solidFill>
                <a:schemeClr val="accent6"/>
              </a:solidFill>
              <a:latin typeface="Lato" panose="020F0502020204030203" pitchFamily="34" charset="0"/>
            </a:endParaRPr>
          </a:p>
          <a:p>
            <a:pPr algn="ctr" rtl="0">
              <a:spcBef>
                <a:spcPts val="0"/>
              </a:spcBef>
              <a:spcAft>
                <a:spcPts val="0"/>
              </a:spcAft>
            </a:pPr>
            <a:endParaRPr lang="en-GB" sz="2800" b="1" dirty="0">
              <a:solidFill>
                <a:schemeClr val="accent6"/>
              </a:solidFill>
              <a:latin typeface="Lato" panose="020F0502020204030203" pitchFamily="34" charset="0"/>
            </a:endParaRPr>
          </a:p>
          <a:p>
            <a:pPr algn="ctr" rtl="0">
              <a:spcBef>
                <a:spcPts val="0"/>
              </a:spcBef>
              <a:spcAft>
                <a:spcPts val="0"/>
              </a:spcAft>
            </a:pPr>
            <a:endParaRPr lang="en-GB" sz="2800" b="1" dirty="0">
              <a:solidFill>
                <a:schemeClr val="accent6"/>
              </a:solidFill>
              <a:latin typeface="Lato" panose="020F0502020204030203" pitchFamily="34" charset="0"/>
            </a:endParaRPr>
          </a:p>
          <a:p>
            <a:pPr algn="ctr" rtl="0">
              <a:spcBef>
                <a:spcPts val="0"/>
              </a:spcBef>
              <a:spcAft>
                <a:spcPts val="0"/>
              </a:spcAft>
            </a:pPr>
            <a:r>
              <a:rPr lang="en-GB" sz="2800" b="1" i="0" u="none" strike="noStrike" dirty="0">
                <a:solidFill>
                  <a:schemeClr val="accent6"/>
                </a:solidFill>
                <a:effectLst/>
                <a:latin typeface="Lato" panose="020F0502020204030203" pitchFamily="34" charset="0"/>
              </a:rPr>
              <a:t>Celebration &amp; Awards Event </a:t>
            </a:r>
            <a:endParaRPr lang="en-GB" sz="2800" b="0" dirty="0">
              <a:solidFill>
                <a:schemeClr val="accent6"/>
              </a:solidFill>
              <a:effectLst/>
            </a:endParaRPr>
          </a:p>
          <a:p>
            <a:pPr algn="ctr" rtl="0">
              <a:spcBef>
                <a:spcPts val="0"/>
              </a:spcBef>
              <a:spcAft>
                <a:spcPts val="0"/>
              </a:spcAft>
            </a:pPr>
            <a:r>
              <a:rPr lang="en-GB" sz="2800" b="1" dirty="0">
                <a:solidFill>
                  <a:schemeClr val="accent6"/>
                </a:solidFill>
                <a:latin typeface="Lato" panose="020F0502020204030203" pitchFamily="34" charset="0"/>
              </a:rPr>
              <a:t>21</a:t>
            </a:r>
            <a:r>
              <a:rPr lang="en-GB" sz="2800" b="1" baseline="30000" dirty="0">
                <a:solidFill>
                  <a:schemeClr val="accent6"/>
                </a:solidFill>
                <a:latin typeface="Lato" panose="020F0502020204030203" pitchFamily="34" charset="0"/>
              </a:rPr>
              <a:t>st</a:t>
            </a:r>
            <a:r>
              <a:rPr lang="en-GB" sz="2800" b="1" dirty="0">
                <a:solidFill>
                  <a:schemeClr val="accent6"/>
                </a:solidFill>
                <a:latin typeface="Lato" panose="020F0502020204030203" pitchFamily="34" charset="0"/>
              </a:rPr>
              <a:t> </a:t>
            </a:r>
            <a:r>
              <a:rPr lang="en-GB" sz="2800" b="1" i="0" u="none" strike="noStrike" dirty="0">
                <a:solidFill>
                  <a:schemeClr val="accent6"/>
                </a:solidFill>
                <a:effectLst/>
                <a:latin typeface="Lato" panose="020F0502020204030203" pitchFamily="34" charset="0"/>
              </a:rPr>
              <a:t>March 2024</a:t>
            </a:r>
            <a:endParaRPr lang="en-GB" sz="2800" b="0" dirty="0">
              <a:solidFill>
                <a:schemeClr val="accent6"/>
              </a:solidFill>
              <a:effectLst/>
            </a:endParaRPr>
          </a:p>
          <a:p>
            <a:pPr algn="ctr"/>
            <a:endParaRPr lang="en-GB" dirty="0">
              <a:solidFill>
                <a:schemeClr val="accent5"/>
              </a:solidFill>
            </a:endParaRPr>
          </a:p>
        </p:txBody>
      </p:sp>
      <p:grpSp>
        <p:nvGrpSpPr>
          <p:cNvPr id="7" name="Group 6">
            <a:extLst>
              <a:ext uri="{FF2B5EF4-FFF2-40B4-BE49-F238E27FC236}">
                <a16:creationId xmlns:a16="http://schemas.microsoft.com/office/drawing/2014/main" id="{84C206A5-C710-265A-B2F7-E7CB3055F1EA}"/>
              </a:ext>
            </a:extLst>
          </p:cNvPr>
          <p:cNvGrpSpPr/>
          <p:nvPr/>
        </p:nvGrpSpPr>
        <p:grpSpPr>
          <a:xfrm>
            <a:off x="6524850" y="1633636"/>
            <a:ext cx="4953473" cy="3590727"/>
            <a:chOff x="6252592" y="425470"/>
            <a:chExt cx="4953473" cy="3590727"/>
          </a:xfrm>
        </p:grpSpPr>
        <p:sp>
          <p:nvSpPr>
            <p:cNvPr id="5" name="TextBox 4">
              <a:extLst>
                <a:ext uri="{FF2B5EF4-FFF2-40B4-BE49-F238E27FC236}">
                  <a16:creationId xmlns:a16="http://schemas.microsoft.com/office/drawing/2014/main" id="{C6091CC8-8C49-49F0-B8BF-9FE363D438BF}"/>
                </a:ext>
              </a:extLst>
            </p:cNvPr>
            <p:cNvSpPr txBox="1"/>
            <p:nvPr/>
          </p:nvSpPr>
          <p:spPr>
            <a:xfrm>
              <a:off x="6252592" y="425470"/>
              <a:ext cx="4729539" cy="3590727"/>
            </a:xfrm>
            <a:prstGeom prst="rect">
              <a:avLst/>
            </a:prstGeom>
            <a:noFill/>
          </p:spPr>
          <p:txBody>
            <a:bodyPr wrap="square" rtlCol="0">
              <a:spAutoFit/>
            </a:bodyPr>
            <a:lstStyle/>
            <a:p>
              <a:pPr rtl="0">
                <a:spcBef>
                  <a:spcPts val="0"/>
                </a:spcBef>
                <a:spcAft>
                  <a:spcPts val="1200"/>
                </a:spcAft>
              </a:pPr>
              <a:r>
                <a:rPr lang="en-GB" sz="2000" b="1" i="0" u="none" strike="noStrike" dirty="0">
                  <a:solidFill>
                    <a:schemeClr val="accent1"/>
                  </a:solidFill>
                  <a:effectLst/>
                  <a:latin typeface="Lato" panose="020F0502020204030203" pitchFamily="34" charset="0"/>
                </a:rPr>
                <a:t>Interim award</a:t>
              </a:r>
              <a:r>
                <a:rPr lang="en-GB" sz="2000" b="0" i="0" u="none" strike="noStrike" dirty="0">
                  <a:solidFill>
                    <a:schemeClr val="accent1"/>
                  </a:solidFill>
                  <a:effectLst/>
                  <a:latin typeface="Lato" panose="020F0502020204030203" pitchFamily="34" charset="0"/>
                </a:rPr>
                <a:t> (Nov)</a:t>
              </a:r>
              <a:endParaRPr lang="en-GB" sz="2000" b="0" dirty="0">
                <a:solidFill>
                  <a:schemeClr val="accent1"/>
                </a:solidFill>
                <a:effectLst/>
              </a:endParaRPr>
            </a:p>
            <a:p>
              <a:pPr rtl="0" fontAlgn="base">
                <a:spcBef>
                  <a:spcPts val="0"/>
                </a:spcBef>
                <a:spcAft>
                  <a:spcPts val="120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Marketing </a:t>
              </a:r>
            </a:p>
            <a:p>
              <a:pPr rtl="0">
                <a:spcBef>
                  <a:spcPts val="0"/>
                </a:spcBef>
                <a:spcAft>
                  <a:spcPts val="1200"/>
                </a:spcAft>
              </a:pPr>
              <a:r>
                <a:rPr lang="en-GB" sz="2000" b="1" i="0" u="none" strike="noStrike" dirty="0">
                  <a:solidFill>
                    <a:schemeClr val="accent1"/>
                  </a:solidFill>
                  <a:effectLst/>
                  <a:latin typeface="Lato" panose="020F0502020204030203" pitchFamily="34" charset="0"/>
                </a:rPr>
                <a:t>Final Awards</a:t>
              </a:r>
              <a:endParaRPr lang="en-GB" sz="2000" b="0" dirty="0">
                <a:solidFill>
                  <a:schemeClr val="accent1"/>
                </a:solidFill>
                <a:effectLst/>
              </a:endParaRP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Teamwork</a:t>
              </a: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Aiming High</a:t>
              </a: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Creativity</a:t>
              </a: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Problem Solving</a:t>
              </a: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Sale </a:t>
              </a:r>
              <a:r>
                <a:rPr lang="en-GB" sz="1600" b="0" i="0" u="none" strike="noStrike">
                  <a:solidFill>
                    <a:schemeClr val="accent6"/>
                  </a:solidFill>
                  <a:effectLst/>
                  <a:latin typeface="Roboto" panose="02000000000000000000" pitchFamily="2" charset="0"/>
                </a:rPr>
                <a:t>&amp; Marketing</a:t>
              </a:r>
              <a:endParaRPr lang="en-GB" sz="1600" b="0" i="0" u="none" strike="noStrike" dirty="0">
                <a:solidFill>
                  <a:schemeClr val="accent6"/>
                </a:solidFill>
                <a:effectLst/>
                <a:latin typeface="Roboto" panose="02000000000000000000" pitchFamily="2" charset="0"/>
              </a:endParaRPr>
            </a:p>
            <a:p>
              <a:pPr fontAlgn="base">
                <a:lnSpc>
                  <a:spcPct val="150000"/>
                </a:lnSpc>
                <a:buFont typeface="Arial" panose="020B0604020202020204" pitchFamily="34" charset="0"/>
                <a:buChar char="•"/>
              </a:pPr>
              <a:r>
                <a:rPr lang="en-GB" sz="1600" dirty="0">
                  <a:solidFill>
                    <a:schemeClr val="accent6"/>
                  </a:solidFill>
                  <a:latin typeface="Roboto" panose="02000000000000000000" pitchFamily="2" charset="0"/>
                </a:rPr>
                <a:t> Innovation</a:t>
              </a:r>
            </a:p>
          </p:txBody>
        </p:sp>
        <p:sp>
          <p:nvSpPr>
            <p:cNvPr id="6" name="TextBox 5">
              <a:extLst>
                <a:ext uri="{FF2B5EF4-FFF2-40B4-BE49-F238E27FC236}">
                  <a16:creationId xmlns:a16="http://schemas.microsoft.com/office/drawing/2014/main" id="{6F41E647-F87F-1245-5E0A-41F4C7D039DE}"/>
                </a:ext>
              </a:extLst>
            </p:cNvPr>
            <p:cNvSpPr txBox="1"/>
            <p:nvPr/>
          </p:nvSpPr>
          <p:spPr>
            <a:xfrm>
              <a:off x="8815637" y="1748910"/>
              <a:ext cx="2390428" cy="2267287"/>
            </a:xfrm>
            <a:prstGeom prst="rect">
              <a:avLst/>
            </a:prstGeom>
            <a:noFill/>
          </p:spPr>
          <p:txBody>
            <a:bodyPr wrap="square">
              <a:spAutoFit/>
            </a:bodyPr>
            <a:lstStyle/>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Use of Technology</a:t>
              </a: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Made in Sheffield </a:t>
              </a: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Sustainability</a:t>
              </a:r>
            </a:p>
            <a:p>
              <a:pPr rtl="0" fontAlgn="base">
                <a:lnSpc>
                  <a:spcPct val="150000"/>
                </a:lnSpc>
                <a:spcBef>
                  <a:spcPts val="0"/>
                </a:spcBef>
                <a:spcAft>
                  <a:spcPts val="0"/>
                </a:spcAft>
                <a:buFont typeface="Arial" panose="020B0604020202020204" pitchFamily="34" charset="0"/>
                <a:buChar char="•"/>
              </a:pPr>
              <a:r>
                <a:rPr lang="en-GB" sz="1600" dirty="0">
                  <a:solidFill>
                    <a:schemeClr val="accent6"/>
                  </a:solidFill>
                  <a:latin typeface="Roboto" panose="02000000000000000000" pitchFamily="2" charset="0"/>
                </a:rPr>
                <a:t> Outstanding Journal</a:t>
              </a:r>
              <a:endParaRPr lang="en-GB" sz="1600" b="0" i="0" u="none" strike="noStrike" dirty="0">
                <a:solidFill>
                  <a:schemeClr val="accent6"/>
                </a:solidFill>
                <a:effectLst/>
                <a:latin typeface="Roboto" panose="02000000000000000000" pitchFamily="2" charset="0"/>
              </a:endParaRPr>
            </a:p>
            <a:p>
              <a:pPr rtl="0" fontAlgn="base">
                <a:lnSpc>
                  <a:spcPct val="150000"/>
                </a:lnSpc>
                <a:spcBef>
                  <a:spcPts val="0"/>
                </a:spcBef>
                <a:spcAft>
                  <a:spcPts val="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Biggest profit</a:t>
              </a:r>
            </a:p>
            <a:p>
              <a:pPr rtl="0" fontAlgn="base">
                <a:lnSpc>
                  <a:spcPct val="150000"/>
                </a:lnSpc>
                <a:spcBef>
                  <a:spcPts val="0"/>
                </a:spcBef>
                <a:spcAft>
                  <a:spcPts val="1200"/>
                </a:spcAft>
                <a:buFont typeface="Arial" panose="020B0604020202020204" pitchFamily="34" charset="0"/>
                <a:buChar char="•"/>
              </a:pPr>
              <a:r>
                <a:rPr lang="en-GB" sz="1600" b="0" i="0" u="none" strike="noStrike" dirty="0">
                  <a:solidFill>
                    <a:schemeClr val="accent6"/>
                  </a:solidFill>
                  <a:effectLst/>
                  <a:latin typeface="Roboto" panose="02000000000000000000" pitchFamily="2" charset="0"/>
                </a:rPr>
                <a:t> Big Prize</a:t>
              </a:r>
            </a:p>
          </p:txBody>
        </p:sp>
      </p:grpSp>
      <p:pic>
        <p:nvPicPr>
          <p:cNvPr id="8" name="Picture 7">
            <a:extLst>
              <a:ext uri="{FF2B5EF4-FFF2-40B4-BE49-F238E27FC236}">
                <a16:creationId xmlns:a16="http://schemas.microsoft.com/office/drawing/2014/main" id="{61F67451-CE29-469D-94D3-9BED043001FE}"/>
              </a:ext>
            </a:extLst>
          </p:cNvPr>
          <p:cNvPicPr>
            <a:picLocks noChangeAspect="1"/>
          </p:cNvPicPr>
          <p:nvPr/>
        </p:nvPicPr>
        <p:blipFill>
          <a:blip r:embed="rId2"/>
          <a:stretch>
            <a:fillRect/>
          </a:stretch>
        </p:blipFill>
        <p:spPr>
          <a:xfrm>
            <a:off x="4558913" y="3030537"/>
            <a:ext cx="1368829" cy="356118"/>
          </a:xfrm>
          <a:prstGeom prst="rect">
            <a:avLst/>
          </a:prstGeom>
        </p:spPr>
      </p:pic>
      <p:pic>
        <p:nvPicPr>
          <p:cNvPr id="11" name="Picture 10">
            <a:extLst>
              <a:ext uri="{FF2B5EF4-FFF2-40B4-BE49-F238E27FC236}">
                <a16:creationId xmlns:a16="http://schemas.microsoft.com/office/drawing/2014/main" id="{E2733A5A-1FAF-A2DB-38D5-CC03BEA309B1}"/>
              </a:ext>
            </a:extLst>
          </p:cNvPr>
          <p:cNvPicPr>
            <a:picLocks noChangeAspect="1"/>
          </p:cNvPicPr>
          <p:nvPr/>
        </p:nvPicPr>
        <p:blipFill>
          <a:blip r:embed="rId3"/>
          <a:stretch>
            <a:fillRect/>
          </a:stretch>
        </p:blipFill>
        <p:spPr>
          <a:xfrm>
            <a:off x="4616804" y="4170705"/>
            <a:ext cx="1987420" cy="365121"/>
          </a:xfrm>
          <a:prstGeom prst="rect">
            <a:avLst/>
          </a:prstGeom>
        </p:spPr>
      </p:pic>
      <p:pic>
        <p:nvPicPr>
          <p:cNvPr id="12" name="Picture 11">
            <a:extLst>
              <a:ext uri="{FF2B5EF4-FFF2-40B4-BE49-F238E27FC236}">
                <a16:creationId xmlns:a16="http://schemas.microsoft.com/office/drawing/2014/main" id="{D03E034A-F356-9259-24F3-9049A660F760}"/>
              </a:ext>
            </a:extLst>
          </p:cNvPr>
          <p:cNvPicPr>
            <a:picLocks noChangeAspect="1"/>
          </p:cNvPicPr>
          <p:nvPr/>
        </p:nvPicPr>
        <p:blipFill>
          <a:blip r:embed="rId4"/>
          <a:stretch>
            <a:fillRect/>
          </a:stretch>
        </p:blipFill>
        <p:spPr>
          <a:xfrm>
            <a:off x="59847" y="2873798"/>
            <a:ext cx="1457325" cy="581025"/>
          </a:xfrm>
          <a:prstGeom prst="rect">
            <a:avLst/>
          </a:prstGeom>
        </p:spPr>
      </p:pic>
      <p:pic>
        <p:nvPicPr>
          <p:cNvPr id="14" name="Picture 13">
            <a:extLst>
              <a:ext uri="{FF2B5EF4-FFF2-40B4-BE49-F238E27FC236}">
                <a16:creationId xmlns:a16="http://schemas.microsoft.com/office/drawing/2014/main" id="{19EBBC1B-E243-7617-39E4-7532B54CD93D}"/>
              </a:ext>
            </a:extLst>
          </p:cNvPr>
          <p:cNvPicPr>
            <a:picLocks noChangeAspect="1"/>
          </p:cNvPicPr>
          <p:nvPr/>
        </p:nvPicPr>
        <p:blipFill>
          <a:blip r:embed="rId5"/>
          <a:stretch>
            <a:fillRect/>
          </a:stretch>
        </p:blipFill>
        <p:spPr>
          <a:xfrm>
            <a:off x="310216" y="4009459"/>
            <a:ext cx="1116148" cy="738128"/>
          </a:xfrm>
          <a:prstGeom prst="rect">
            <a:avLst/>
          </a:prstGeom>
        </p:spPr>
      </p:pic>
      <p:pic>
        <p:nvPicPr>
          <p:cNvPr id="15" name="Picture 14">
            <a:extLst>
              <a:ext uri="{FF2B5EF4-FFF2-40B4-BE49-F238E27FC236}">
                <a16:creationId xmlns:a16="http://schemas.microsoft.com/office/drawing/2014/main" id="{855B4690-031E-49A8-E2E4-92F1468F76D8}"/>
              </a:ext>
            </a:extLst>
          </p:cNvPr>
          <p:cNvPicPr>
            <a:picLocks noChangeAspect="1"/>
          </p:cNvPicPr>
          <p:nvPr/>
        </p:nvPicPr>
        <p:blipFill>
          <a:blip r:embed="rId6"/>
          <a:stretch>
            <a:fillRect/>
          </a:stretch>
        </p:blipFill>
        <p:spPr>
          <a:xfrm>
            <a:off x="4007987" y="3487259"/>
            <a:ext cx="1697525" cy="367797"/>
          </a:xfrm>
          <a:prstGeom prst="rect">
            <a:avLst/>
          </a:prstGeom>
        </p:spPr>
      </p:pic>
      <p:pic>
        <p:nvPicPr>
          <p:cNvPr id="16" name="Picture 15">
            <a:extLst>
              <a:ext uri="{FF2B5EF4-FFF2-40B4-BE49-F238E27FC236}">
                <a16:creationId xmlns:a16="http://schemas.microsoft.com/office/drawing/2014/main" id="{92A21AEA-8487-CD1F-6378-BC62382FA8DA}"/>
              </a:ext>
            </a:extLst>
          </p:cNvPr>
          <p:cNvPicPr>
            <a:picLocks noChangeAspect="1"/>
          </p:cNvPicPr>
          <p:nvPr/>
        </p:nvPicPr>
        <p:blipFill>
          <a:blip r:embed="rId7"/>
          <a:stretch>
            <a:fillRect/>
          </a:stretch>
        </p:blipFill>
        <p:spPr>
          <a:xfrm>
            <a:off x="1412892" y="3365007"/>
            <a:ext cx="1015482" cy="1015482"/>
          </a:xfrm>
          <a:prstGeom prst="rect">
            <a:avLst/>
          </a:prstGeom>
        </p:spPr>
      </p:pic>
      <p:pic>
        <p:nvPicPr>
          <p:cNvPr id="18" name="Picture 17">
            <a:extLst>
              <a:ext uri="{FF2B5EF4-FFF2-40B4-BE49-F238E27FC236}">
                <a16:creationId xmlns:a16="http://schemas.microsoft.com/office/drawing/2014/main" id="{657BA9B1-F945-9C6D-4F58-3CA5E69404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633300" y="2900209"/>
            <a:ext cx="2409983" cy="616773"/>
          </a:xfrm>
          <a:prstGeom prst="rect">
            <a:avLst/>
          </a:prstGeom>
        </p:spPr>
      </p:pic>
      <p:pic>
        <p:nvPicPr>
          <p:cNvPr id="19" name="Picture 18">
            <a:extLst>
              <a:ext uri="{FF2B5EF4-FFF2-40B4-BE49-F238E27FC236}">
                <a16:creationId xmlns:a16="http://schemas.microsoft.com/office/drawing/2014/main" id="{236E9929-44F3-4782-20C7-BE20906164C0}"/>
              </a:ext>
            </a:extLst>
          </p:cNvPr>
          <p:cNvPicPr>
            <a:picLocks noChangeAspect="1"/>
          </p:cNvPicPr>
          <p:nvPr/>
        </p:nvPicPr>
        <p:blipFill>
          <a:blip r:embed="rId10"/>
          <a:stretch>
            <a:fillRect/>
          </a:stretch>
        </p:blipFill>
        <p:spPr>
          <a:xfrm>
            <a:off x="2696786" y="3688849"/>
            <a:ext cx="1119259" cy="1119259"/>
          </a:xfrm>
          <a:prstGeom prst="rect">
            <a:avLst/>
          </a:prstGeom>
        </p:spPr>
      </p:pic>
    </p:spTree>
    <p:extLst>
      <p:ext uri="{BB962C8B-B14F-4D97-AF65-F5344CB8AC3E}">
        <p14:creationId xmlns:p14="http://schemas.microsoft.com/office/powerpoint/2010/main" val="229590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ABE5-CEA6-AD21-B88B-7FECD6372647}"/>
              </a:ext>
            </a:extLst>
          </p:cNvPr>
          <p:cNvSpPr>
            <a:spLocks noGrp="1"/>
          </p:cNvSpPr>
          <p:nvPr>
            <p:ph type="title"/>
          </p:nvPr>
        </p:nvSpPr>
        <p:spPr>
          <a:xfrm>
            <a:off x="6017079" y="1543050"/>
            <a:ext cx="5882367" cy="3547382"/>
          </a:xfrm>
        </p:spPr>
        <p:txBody>
          <a:bodyPr/>
          <a:lstStyle/>
          <a:p>
            <a:r>
              <a:rPr lang="en-GB" sz="2800" dirty="0"/>
              <a:t>Save the date!</a:t>
            </a:r>
            <a:br>
              <a:rPr lang="en-GB" sz="2800" dirty="0"/>
            </a:br>
            <a:r>
              <a:rPr lang="en-GB" sz="2800" b="1" dirty="0">
                <a:solidFill>
                  <a:schemeClr val="accent1"/>
                </a:solidFill>
              </a:rPr>
              <a:t>21</a:t>
            </a:r>
            <a:r>
              <a:rPr lang="en-GB" sz="2800" b="1" baseline="30000" dirty="0">
                <a:solidFill>
                  <a:schemeClr val="accent1"/>
                </a:solidFill>
              </a:rPr>
              <a:t>st</a:t>
            </a:r>
            <a:r>
              <a:rPr lang="en-GB" sz="2800" b="1" dirty="0">
                <a:solidFill>
                  <a:schemeClr val="accent1"/>
                </a:solidFill>
              </a:rPr>
              <a:t> March 2024</a:t>
            </a:r>
            <a:br>
              <a:rPr lang="en-GB" sz="2800" dirty="0"/>
            </a:br>
            <a:br>
              <a:rPr lang="en-GB" sz="2800" dirty="0"/>
            </a:br>
            <a:r>
              <a:rPr lang="en-GB" sz="2800" b="1" dirty="0"/>
              <a:t>BiG Challenge </a:t>
            </a:r>
            <a:br>
              <a:rPr lang="en-GB" sz="2800" b="1" dirty="0"/>
            </a:br>
            <a:r>
              <a:rPr lang="en-GB" sz="2800" b="1" dirty="0"/>
              <a:t>Celebration &amp; Award Evening</a:t>
            </a:r>
            <a:br>
              <a:rPr lang="en-GB" sz="2800" dirty="0"/>
            </a:br>
            <a:br>
              <a:rPr lang="en-GB" sz="2800" dirty="0"/>
            </a:br>
            <a:r>
              <a:rPr lang="en-GB" sz="2800" dirty="0"/>
              <a:t>                         </a:t>
            </a:r>
            <a:br>
              <a:rPr lang="en-GB" sz="2800" dirty="0"/>
            </a:br>
            <a:r>
              <a:rPr lang="en-GB" sz="2800" dirty="0"/>
              <a:t>                          </a:t>
            </a:r>
            <a:r>
              <a:rPr lang="en-GB" sz="2800" b="1" dirty="0">
                <a:solidFill>
                  <a:schemeClr val="accent1"/>
                </a:solidFill>
              </a:rPr>
              <a:t>OEC Sheffield</a:t>
            </a:r>
            <a:endParaRPr lang="en-GB" sz="3200" b="1" dirty="0">
              <a:solidFill>
                <a:schemeClr val="accent1"/>
              </a:solidFill>
            </a:endParaRPr>
          </a:p>
        </p:txBody>
      </p:sp>
      <p:pic>
        <p:nvPicPr>
          <p:cNvPr id="1026" name="Picture 2" descr="The OEC Sheffield | LinkedIn">
            <a:extLst>
              <a:ext uri="{FF2B5EF4-FFF2-40B4-BE49-F238E27FC236}">
                <a16:creationId xmlns:a16="http://schemas.microsoft.com/office/drawing/2014/main" id="{4E18B79F-BC3F-54F7-3C9E-DC0B2AE59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0866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C5C1-6809-4673-9EA8-72616FE3DDA0}"/>
              </a:ext>
            </a:extLst>
          </p:cNvPr>
          <p:cNvSpPr>
            <a:spLocks noGrp="1"/>
          </p:cNvSpPr>
          <p:nvPr>
            <p:ph type="ctrTitle"/>
          </p:nvPr>
        </p:nvSpPr>
        <p:spPr/>
        <p:txBody>
          <a:bodyPr>
            <a:normAutofit/>
          </a:bodyPr>
          <a:lstStyle/>
          <a:p>
            <a:r>
              <a:rPr lang="en-GB" sz="4400" dirty="0"/>
              <a:t>Thank you for joining us!</a:t>
            </a:r>
            <a:br>
              <a:rPr lang="en-GB" sz="4400" dirty="0"/>
            </a:br>
            <a:r>
              <a:rPr lang="en-GB" sz="4400" dirty="0"/>
              <a:t> </a:t>
            </a:r>
            <a:br>
              <a:rPr lang="en-GB" sz="4400" dirty="0"/>
            </a:br>
            <a:r>
              <a:rPr lang="en-GB" sz="4400" dirty="0"/>
              <a:t>Any Questions?</a:t>
            </a:r>
          </a:p>
        </p:txBody>
      </p:sp>
      <p:sp>
        <p:nvSpPr>
          <p:cNvPr id="3" name="Subtitle 2">
            <a:extLst>
              <a:ext uri="{FF2B5EF4-FFF2-40B4-BE49-F238E27FC236}">
                <a16:creationId xmlns:a16="http://schemas.microsoft.com/office/drawing/2014/main" id="{52974476-639D-4AF6-ACC8-1A558B4EDC27}"/>
              </a:ext>
            </a:extLst>
          </p:cNvPr>
          <p:cNvSpPr>
            <a:spLocks noGrp="1"/>
          </p:cNvSpPr>
          <p:nvPr>
            <p:ph type="subTitle" idx="1"/>
          </p:nvPr>
        </p:nvSpPr>
        <p:spPr/>
        <p:txBody>
          <a:bodyPr>
            <a:normAutofit lnSpcReduction="10000"/>
          </a:bodyPr>
          <a:lstStyle/>
          <a:p>
            <a:endParaRPr lang="en-GB" b="1" dirty="0">
              <a:solidFill>
                <a:schemeClr val="accent5"/>
              </a:solidFill>
            </a:endParaRPr>
          </a:p>
          <a:p>
            <a:endParaRPr lang="en-GB" b="1" dirty="0">
              <a:solidFill>
                <a:schemeClr val="accent5"/>
              </a:solidFill>
            </a:endParaRPr>
          </a:p>
          <a:p>
            <a:r>
              <a:rPr lang="en-GB" b="1" dirty="0">
                <a:solidFill>
                  <a:schemeClr val="accent5"/>
                </a:solidFill>
              </a:rPr>
              <a:t>Contact email</a:t>
            </a:r>
          </a:p>
          <a:p>
            <a:r>
              <a:rPr lang="en-GB" b="1" dirty="0">
                <a:solidFill>
                  <a:schemeClr val="accent5"/>
                </a:solidFill>
              </a:rPr>
              <a:t>bigchallenge@sheffield.gov.uk</a:t>
            </a:r>
          </a:p>
        </p:txBody>
      </p:sp>
    </p:spTree>
    <p:extLst>
      <p:ext uri="{BB962C8B-B14F-4D97-AF65-F5344CB8AC3E}">
        <p14:creationId xmlns:p14="http://schemas.microsoft.com/office/powerpoint/2010/main" val="61734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C1D08-83C1-4D39-A8E9-3A89600E39F6}"/>
              </a:ext>
            </a:extLst>
          </p:cNvPr>
          <p:cNvSpPr>
            <a:spLocks noGrp="1"/>
          </p:cNvSpPr>
          <p:nvPr>
            <p:ph type="title"/>
          </p:nvPr>
        </p:nvSpPr>
        <p:spPr/>
        <p:txBody>
          <a:bodyPr/>
          <a:lstStyle/>
          <a:p>
            <a:r>
              <a:rPr lang="en-GB" b="1" i="0" u="none" strike="noStrike" dirty="0">
                <a:effectLst/>
                <a:latin typeface="Lato" panose="020B0604020202020204" pitchFamily="34" charset="0"/>
              </a:rPr>
              <a:t>BiG Challenge - A quick overview!</a:t>
            </a:r>
            <a:endParaRPr lang="en-GB" dirty="0"/>
          </a:p>
        </p:txBody>
      </p:sp>
      <p:sp>
        <p:nvSpPr>
          <p:cNvPr id="5" name="Content Placeholder 4">
            <a:extLst>
              <a:ext uri="{FF2B5EF4-FFF2-40B4-BE49-F238E27FC236}">
                <a16:creationId xmlns:a16="http://schemas.microsoft.com/office/drawing/2014/main" id="{AAE996D4-6940-4DDD-9D3F-3F82A5D48D5B}"/>
              </a:ext>
            </a:extLst>
          </p:cNvPr>
          <p:cNvSpPr>
            <a:spLocks noGrp="1"/>
          </p:cNvSpPr>
          <p:nvPr>
            <p:ph idx="1"/>
          </p:nvPr>
        </p:nvSpPr>
        <p:spPr>
          <a:xfrm>
            <a:off x="1306287" y="1816294"/>
            <a:ext cx="10594810" cy="4069337"/>
          </a:xfrm>
        </p:spPr>
        <p:txBody>
          <a:bodyPr>
            <a:normAutofit fontScale="77500" lnSpcReduction="20000"/>
          </a:bodyPr>
          <a:lstStyle/>
          <a:p>
            <a:pPr marL="0" indent="0" rtl="0">
              <a:lnSpc>
                <a:spcPct val="170000"/>
              </a:lnSpc>
              <a:spcBef>
                <a:spcPts val="0"/>
              </a:spcBef>
              <a:spcAft>
                <a:spcPts val="800"/>
              </a:spcAft>
              <a:buNone/>
            </a:pPr>
            <a:r>
              <a:rPr lang="en-GB" sz="2600" b="1" i="0" u="none" strike="noStrike" dirty="0">
                <a:solidFill>
                  <a:schemeClr val="accent5"/>
                </a:solidFill>
                <a:effectLst/>
                <a:latin typeface="Roboto" panose="02000000000000000000" pitchFamily="2" charset="0"/>
              </a:rPr>
              <a:t>The Big Challenge (Years 7-9)</a:t>
            </a:r>
            <a:r>
              <a:rPr lang="en-GB" sz="2600" b="0" i="1" u="none" strike="noStrike" dirty="0">
                <a:solidFill>
                  <a:schemeClr val="accent5"/>
                </a:solidFill>
                <a:effectLst/>
                <a:latin typeface="Roboto" panose="02000000000000000000" pitchFamily="2" charset="0"/>
              </a:rPr>
              <a:t> </a:t>
            </a:r>
            <a:r>
              <a:rPr lang="en-GB" sz="2600" b="0" i="0" u="none" strike="noStrike" dirty="0">
                <a:solidFill>
                  <a:schemeClr val="accent6"/>
                </a:solidFill>
                <a:effectLst/>
                <a:latin typeface="Roboto" panose="02000000000000000000" pitchFamily="2" charset="0"/>
              </a:rPr>
              <a:t>aims to ignite entrepreneurial spirit through a city-wide competition that </a:t>
            </a:r>
            <a:r>
              <a:rPr lang="en-GB" sz="2600" b="0" i="0" u="none" strike="noStrike" dirty="0">
                <a:solidFill>
                  <a:schemeClr val="accent5"/>
                </a:solidFill>
                <a:effectLst/>
                <a:latin typeface="Roboto" panose="02000000000000000000" pitchFamily="2" charset="0"/>
              </a:rPr>
              <a:t>connects young people and employers</a:t>
            </a:r>
            <a:r>
              <a:rPr lang="en-GB" sz="2600" b="0" i="0" u="none" strike="noStrike" dirty="0">
                <a:solidFill>
                  <a:schemeClr val="accent6"/>
                </a:solidFill>
                <a:effectLst/>
                <a:latin typeface="Roboto" panose="02000000000000000000" pitchFamily="2" charset="0"/>
              </a:rPr>
              <a:t> through an immersive enterprise experience.  </a:t>
            </a:r>
            <a:endParaRPr lang="en-GB" sz="2600" b="0" dirty="0">
              <a:solidFill>
                <a:schemeClr val="accent6"/>
              </a:solidFill>
              <a:effectLst/>
            </a:endParaRPr>
          </a:p>
          <a:p>
            <a:pPr marL="0" indent="0" rtl="0">
              <a:lnSpc>
                <a:spcPct val="170000"/>
              </a:lnSpc>
              <a:spcBef>
                <a:spcPts val="0"/>
              </a:spcBef>
              <a:spcAft>
                <a:spcPts val="800"/>
              </a:spcAft>
              <a:buNone/>
            </a:pPr>
            <a:endParaRPr lang="en-GB" sz="2600" b="0" i="0" u="none" strike="noStrike" dirty="0">
              <a:solidFill>
                <a:schemeClr val="accent6"/>
              </a:solidFill>
              <a:effectLst/>
              <a:latin typeface="Roboto" panose="02000000000000000000" pitchFamily="2" charset="0"/>
            </a:endParaRPr>
          </a:p>
          <a:p>
            <a:pPr marL="0" indent="0" rtl="0">
              <a:lnSpc>
                <a:spcPct val="170000"/>
              </a:lnSpc>
              <a:spcBef>
                <a:spcPts val="0"/>
              </a:spcBef>
              <a:spcAft>
                <a:spcPts val="800"/>
              </a:spcAft>
              <a:buNone/>
            </a:pPr>
            <a:r>
              <a:rPr lang="en-GB" sz="2600" b="0" i="0" u="none" strike="noStrike" dirty="0">
                <a:solidFill>
                  <a:schemeClr val="accent6"/>
                </a:solidFill>
                <a:effectLst/>
                <a:latin typeface="Roboto" panose="02000000000000000000" pitchFamily="2" charset="0"/>
              </a:rPr>
              <a:t>Students are loaned £25 start-up funding by their school and supported by Business Advisers, resources, and employer supported workshops to develop an idea to test in the market over the festive season, reflecting on their experience as the programme completes in February.  </a:t>
            </a:r>
            <a:endParaRPr lang="en-GB" sz="2600" b="0" dirty="0">
              <a:solidFill>
                <a:schemeClr val="accent6"/>
              </a:solidFill>
              <a:effectLst/>
            </a:endParaRPr>
          </a:p>
          <a:p>
            <a:endParaRPr lang="en-GB" dirty="0"/>
          </a:p>
        </p:txBody>
      </p:sp>
    </p:spTree>
    <p:extLst>
      <p:ext uri="{BB962C8B-B14F-4D97-AF65-F5344CB8AC3E}">
        <p14:creationId xmlns:p14="http://schemas.microsoft.com/office/powerpoint/2010/main" val="43503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D9F9-399C-4898-8432-FB9AC04D413E}"/>
              </a:ext>
            </a:extLst>
          </p:cNvPr>
          <p:cNvSpPr>
            <a:spLocks noGrp="1"/>
          </p:cNvSpPr>
          <p:nvPr>
            <p:ph type="title"/>
          </p:nvPr>
        </p:nvSpPr>
        <p:spPr/>
        <p:txBody>
          <a:bodyPr/>
          <a:lstStyle/>
          <a:p>
            <a:r>
              <a:rPr lang="en-GB" dirty="0"/>
              <a:t>In short….</a:t>
            </a:r>
          </a:p>
        </p:txBody>
      </p:sp>
      <p:sp>
        <p:nvSpPr>
          <p:cNvPr id="3" name="Content Placeholder 2">
            <a:extLst>
              <a:ext uri="{FF2B5EF4-FFF2-40B4-BE49-F238E27FC236}">
                <a16:creationId xmlns:a16="http://schemas.microsoft.com/office/drawing/2014/main" id="{3411F08A-111C-4B0E-95ED-DCC9C00715F5}"/>
              </a:ext>
            </a:extLst>
          </p:cNvPr>
          <p:cNvSpPr>
            <a:spLocks noGrp="1"/>
          </p:cNvSpPr>
          <p:nvPr>
            <p:ph idx="1"/>
          </p:nvPr>
        </p:nvSpPr>
        <p:spPr>
          <a:xfrm>
            <a:off x="1782147" y="2077552"/>
            <a:ext cx="9913675" cy="4069337"/>
          </a:xfrm>
        </p:spPr>
        <p:txBody>
          <a:bodyPr/>
          <a:lstStyle/>
          <a:p>
            <a:pPr marL="0" indent="0" rtl="0">
              <a:spcBef>
                <a:spcPts val="0"/>
              </a:spcBef>
              <a:spcAft>
                <a:spcPts val="1200"/>
              </a:spcAft>
              <a:buNone/>
            </a:pPr>
            <a:r>
              <a:rPr lang="en-GB" b="1" i="0" u="none" strike="noStrike" dirty="0">
                <a:solidFill>
                  <a:schemeClr val="accent1"/>
                </a:solidFill>
                <a:effectLst/>
                <a:latin typeface="Lato" panose="020F0502020204030203" pitchFamily="34" charset="0"/>
              </a:rPr>
              <a:t>It’s a competition to make as much money as possible!</a:t>
            </a:r>
            <a:endParaRPr lang="en-GB" b="1" dirty="0">
              <a:solidFill>
                <a:schemeClr val="accent1"/>
              </a:solidFill>
              <a:effectLst/>
            </a:endParaRPr>
          </a:p>
          <a:p>
            <a:pPr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Sheffield programme, for Sheffield schools, delivered by the See It Be It in Sheffield Team</a:t>
            </a:r>
          </a:p>
          <a:p>
            <a:pPr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Opportunity for insight into the real world of work</a:t>
            </a:r>
          </a:p>
          <a:p>
            <a:pPr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Employer encounters</a:t>
            </a:r>
          </a:p>
          <a:p>
            <a:pPr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Gatsby Benchmark 2, 4, 5 and 6</a:t>
            </a:r>
          </a:p>
          <a:p>
            <a:pPr rtl="0" fontAlgn="base">
              <a:lnSpc>
                <a:spcPct val="150000"/>
              </a:lnSpc>
              <a:spcBef>
                <a:spcPts val="0"/>
              </a:spcBef>
              <a:spcAft>
                <a:spcPts val="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Personal and individual skills development</a:t>
            </a:r>
          </a:p>
          <a:p>
            <a:pPr rtl="0" fontAlgn="base">
              <a:lnSpc>
                <a:spcPct val="150000"/>
              </a:lnSpc>
              <a:spcBef>
                <a:spcPts val="0"/>
              </a:spcBef>
              <a:spcAft>
                <a:spcPts val="1200"/>
              </a:spcAft>
              <a:buFont typeface="Arial" panose="020B0604020202020204" pitchFamily="34" charset="0"/>
              <a:buChar char="•"/>
            </a:pPr>
            <a:r>
              <a:rPr lang="en-GB" sz="1800" b="0" i="0" u="none" strike="noStrike" dirty="0">
                <a:solidFill>
                  <a:schemeClr val="accent6"/>
                </a:solidFill>
                <a:effectLst/>
                <a:latin typeface="Lato" panose="020F0502020204030203" pitchFamily="34" charset="0"/>
              </a:rPr>
              <a:t>Running in Sheffield for 16 years</a:t>
            </a:r>
          </a:p>
          <a:p>
            <a:endParaRPr lang="en-GB" dirty="0"/>
          </a:p>
        </p:txBody>
      </p:sp>
    </p:spTree>
    <p:extLst>
      <p:ext uri="{BB962C8B-B14F-4D97-AF65-F5344CB8AC3E}">
        <p14:creationId xmlns:p14="http://schemas.microsoft.com/office/powerpoint/2010/main" val="96055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D9F9-399C-4898-8432-FB9AC04D413E}"/>
              </a:ext>
            </a:extLst>
          </p:cNvPr>
          <p:cNvSpPr>
            <a:spLocks noGrp="1"/>
          </p:cNvSpPr>
          <p:nvPr>
            <p:ph type="title"/>
          </p:nvPr>
        </p:nvSpPr>
        <p:spPr/>
        <p:txBody>
          <a:bodyPr/>
          <a:lstStyle/>
          <a:p>
            <a:r>
              <a:rPr lang="en-GB" dirty="0" err="1"/>
              <a:t>BiG</a:t>
            </a:r>
            <a:r>
              <a:rPr lang="en-GB" dirty="0"/>
              <a:t> Challenge 2023</a:t>
            </a:r>
          </a:p>
        </p:txBody>
      </p:sp>
      <p:pic>
        <p:nvPicPr>
          <p:cNvPr id="7" name="Picture 6">
            <a:extLst>
              <a:ext uri="{FF2B5EF4-FFF2-40B4-BE49-F238E27FC236}">
                <a16:creationId xmlns:a16="http://schemas.microsoft.com/office/drawing/2014/main" id="{24C326A9-A4D5-763E-F14F-15B9C0925EDB}"/>
              </a:ext>
            </a:extLst>
          </p:cNvPr>
          <p:cNvPicPr>
            <a:picLocks noChangeAspect="1"/>
          </p:cNvPicPr>
          <p:nvPr/>
        </p:nvPicPr>
        <p:blipFill>
          <a:blip r:embed="rId2"/>
          <a:stretch>
            <a:fillRect/>
          </a:stretch>
        </p:blipFill>
        <p:spPr>
          <a:xfrm>
            <a:off x="7247205" y="1948839"/>
            <a:ext cx="4059318" cy="2063873"/>
          </a:xfrm>
          <a:prstGeom prst="rect">
            <a:avLst/>
          </a:prstGeom>
        </p:spPr>
      </p:pic>
      <p:sp>
        <p:nvSpPr>
          <p:cNvPr id="8" name="Content Placeholder 2">
            <a:extLst>
              <a:ext uri="{FF2B5EF4-FFF2-40B4-BE49-F238E27FC236}">
                <a16:creationId xmlns:a16="http://schemas.microsoft.com/office/drawing/2014/main" id="{6EE25DF5-CE5D-44A9-BC52-2984751EFD2E}"/>
              </a:ext>
            </a:extLst>
          </p:cNvPr>
          <p:cNvSpPr>
            <a:spLocks noGrp="1"/>
          </p:cNvSpPr>
          <p:nvPr>
            <p:ph idx="1"/>
          </p:nvPr>
        </p:nvSpPr>
        <p:spPr>
          <a:xfrm>
            <a:off x="1486892" y="1739188"/>
            <a:ext cx="6915807" cy="4069337"/>
          </a:xfrm>
        </p:spPr>
        <p:txBody>
          <a:bodyPr>
            <a:normAutofit/>
          </a:bodyPr>
          <a:lstStyle/>
          <a:p>
            <a:pPr marL="0" indent="0" rtl="0">
              <a:lnSpc>
                <a:spcPct val="150000"/>
              </a:lnSpc>
              <a:spcBef>
                <a:spcPts val="0"/>
              </a:spcBef>
              <a:spcAft>
                <a:spcPts val="1200"/>
              </a:spcAft>
              <a:buNone/>
            </a:pPr>
            <a:r>
              <a:rPr lang="en-GB" sz="2000" b="1" i="0" u="none" strike="noStrike" dirty="0">
                <a:solidFill>
                  <a:schemeClr val="accent1"/>
                </a:solidFill>
                <a:effectLst/>
                <a:latin typeface="Lato" panose="020F0502020204030203" pitchFamily="34" charset="0"/>
              </a:rPr>
              <a:t>Last year in numbers…</a:t>
            </a:r>
          </a:p>
          <a:p>
            <a:pPr marL="0" indent="0" rtl="0">
              <a:lnSpc>
                <a:spcPct val="150000"/>
              </a:lnSpc>
              <a:spcBef>
                <a:spcPts val="0"/>
              </a:spcBef>
              <a:spcAft>
                <a:spcPts val="1200"/>
              </a:spcAft>
              <a:buNone/>
            </a:pPr>
            <a:r>
              <a:rPr lang="en-GB" b="1" dirty="0">
                <a:solidFill>
                  <a:schemeClr val="accent6"/>
                </a:solidFill>
                <a:latin typeface="Lato" panose="020F0502020204030203" pitchFamily="34" charset="0"/>
              </a:rPr>
              <a:t>188 </a:t>
            </a:r>
            <a:r>
              <a:rPr lang="en-GB" sz="2000" b="1" dirty="0">
                <a:solidFill>
                  <a:schemeClr val="accent1"/>
                </a:solidFill>
                <a:latin typeface="Lato" panose="020F0502020204030203" pitchFamily="34" charset="0"/>
              </a:rPr>
              <a:t> </a:t>
            </a:r>
            <a:r>
              <a:rPr lang="en-GB" sz="2000" dirty="0">
                <a:solidFill>
                  <a:schemeClr val="accent1"/>
                </a:solidFill>
                <a:latin typeface="Lato" panose="020F0502020204030203" pitchFamily="34" charset="0"/>
              </a:rPr>
              <a:t>teams entered</a:t>
            </a:r>
          </a:p>
          <a:p>
            <a:pPr marL="0" indent="0" rtl="0">
              <a:lnSpc>
                <a:spcPct val="150000"/>
              </a:lnSpc>
              <a:spcBef>
                <a:spcPts val="0"/>
              </a:spcBef>
              <a:spcAft>
                <a:spcPts val="1200"/>
              </a:spcAft>
              <a:buNone/>
            </a:pPr>
            <a:r>
              <a:rPr lang="en-GB" b="1" dirty="0">
                <a:solidFill>
                  <a:schemeClr val="accent6"/>
                </a:solidFill>
                <a:effectLst/>
                <a:latin typeface="Lato" panose="020F0502020204030203" pitchFamily="34" charset="0"/>
              </a:rPr>
              <a:t>20</a:t>
            </a:r>
            <a:r>
              <a:rPr lang="en-GB" sz="2000" b="1" dirty="0">
                <a:solidFill>
                  <a:schemeClr val="accent1"/>
                </a:solidFill>
                <a:effectLst/>
                <a:latin typeface="Lato" panose="020F0502020204030203" pitchFamily="34" charset="0"/>
              </a:rPr>
              <a:t>  </a:t>
            </a:r>
            <a:r>
              <a:rPr lang="en-GB" sz="2000" dirty="0">
                <a:solidFill>
                  <a:schemeClr val="accent1"/>
                </a:solidFill>
                <a:effectLst/>
                <a:latin typeface="Lato" panose="020F0502020204030203" pitchFamily="34" charset="0"/>
              </a:rPr>
              <a:t>schools entered teams</a:t>
            </a:r>
          </a:p>
          <a:p>
            <a:pPr marL="0" indent="0" rtl="0">
              <a:lnSpc>
                <a:spcPct val="150000"/>
              </a:lnSpc>
              <a:spcBef>
                <a:spcPts val="0"/>
              </a:spcBef>
              <a:spcAft>
                <a:spcPts val="1200"/>
              </a:spcAft>
              <a:buNone/>
            </a:pPr>
            <a:r>
              <a:rPr lang="en-GB" b="1" dirty="0">
                <a:solidFill>
                  <a:schemeClr val="accent6"/>
                </a:solidFill>
                <a:latin typeface="Lato" panose="020F0502020204030203" pitchFamily="34" charset="0"/>
              </a:rPr>
              <a:t>762</a:t>
            </a:r>
            <a:r>
              <a:rPr lang="en-GB" sz="2000" b="1" dirty="0">
                <a:solidFill>
                  <a:schemeClr val="accent1"/>
                </a:solidFill>
                <a:latin typeface="Lato" panose="020F0502020204030203" pitchFamily="34" charset="0"/>
              </a:rPr>
              <a:t>  </a:t>
            </a:r>
            <a:r>
              <a:rPr lang="en-GB" sz="2000" dirty="0">
                <a:solidFill>
                  <a:schemeClr val="accent1"/>
                </a:solidFill>
                <a:latin typeface="Lato" panose="020F0502020204030203" pitchFamily="34" charset="0"/>
              </a:rPr>
              <a:t>students took part</a:t>
            </a:r>
          </a:p>
          <a:p>
            <a:pPr marL="0" indent="0" rtl="0">
              <a:lnSpc>
                <a:spcPct val="150000"/>
              </a:lnSpc>
              <a:spcBef>
                <a:spcPts val="0"/>
              </a:spcBef>
              <a:spcAft>
                <a:spcPts val="1200"/>
              </a:spcAft>
              <a:buNone/>
            </a:pPr>
            <a:r>
              <a:rPr lang="en-GB" b="1" dirty="0">
                <a:solidFill>
                  <a:schemeClr val="accent6"/>
                </a:solidFill>
                <a:effectLst/>
                <a:latin typeface="Lato" panose="020F0502020204030203" pitchFamily="34" charset="0"/>
              </a:rPr>
              <a:t>47 </a:t>
            </a:r>
            <a:r>
              <a:rPr lang="en-GB" sz="2000" b="1" dirty="0">
                <a:solidFill>
                  <a:schemeClr val="accent1"/>
                </a:solidFill>
                <a:effectLst/>
                <a:latin typeface="Lato" panose="020F0502020204030203" pitchFamily="34" charset="0"/>
              </a:rPr>
              <a:t> </a:t>
            </a:r>
            <a:r>
              <a:rPr lang="en-GB" sz="2000" b="1" dirty="0">
                <a:solidFill>
                  <a:schemeClr val="accent1"/>
                </a:solidFill>
                <a:latin typeface="Lato" panose="020F0502020204030203" pitchFamily="34" charset="0"/>
              </a:rPr>
              <a:t>r</a:t>
            </a:r>
            <a:r>
              <a:rPr lang="en-GB" sz="2000" dirty="0">
                <a:solidFill>
                  <a:schemeClr val="accent1"/>
                </a:solidFill>
                <a:effectLst/>
                <a:latin typeface="Lato" panose="020F0502020204030203" pitchFamily="34" charset="0"/>
              </a:rPr>
              <a:t>eflective journals submitted</a:t>
            </a:r>
          </a:p>
        </p:txBody>
      </p:sp>
      <p:sp>
        <p:nvSpPr>
          <p:cNvPr id="9" name="Content Placeholder 2">
            <a:extLst>
              <a:ext uri="{FF2B5EF4-FFF2-40B4-BE49-F238E27FC236}">
                <a16:creationId xmlns:a16="http://schemas.microsoft.com/office/drawing/2014/main" id="{17C318B1-6DBE-A959-38D8-01F982FCD186}"/>
              </a:ext>
            </a:extLst>
          </p:cNvPr>
          <p:cNvSpPr txBox="1">
            <a:spLocks/>
          </p:cNvSpPr>
          <p:nvPr/>
        </p:nvSpPr>
        <p:spPr>
          <a:xfrm>
            <a:off x="3411074" y="5202787"/>
            <a:ext cx="6498036" cy="83548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200"/>
              </a:spcAft>
              <a:buFont typeface="Arial" panose="020B0604020202020204" pitchFamily="34" charset="0"/>
              <a:buNone/>
            </a:pPr>
            <a:r>
              <a:rPr lang="en-GB" b="1" dirty="0">
                <a:solidFill>
                  <a:schemeClr val="accent6"/>
                </a:solidFill>
                <a:latin typeface="Lato" panose="020F0502020204030203" pitchFamily="34" charset="0"/>
              </a:rPr>
              <a:t>This year we want to make it even </a:t>
            </a:r>
            <a:r>
              <a:rPr lang="en-GB" b="1" dirty="0" err="1">
                <a:solidFill>
                  <a:schemeClr val="accent6"/>
                </a:solidFill>
                <a:latin typeface="Lato" panose="020F0502020204030203" pitchFamily="34" charset="0"/>
              </a:rPr>
              <a:t>BiGGer</a:t>
            </a:r>
            <a:r>
              <a:rPr lang="en-GB" b="1" dirty="0">
                <a:solidFill>
                  <a:schemeClr val="accent6"/>
                </a:solidFill>
                <a:latin typeface="Lato" panose="020F0502020204030203" pitchFamily="34" charset="0"/>
              </a:rPr>
              <a:t>!</a:t>
            </a:r>
            <a:endParaRPr lang="en-GB" dirty="0">
              <a:solidFill>
                <a:schemeClr val="accent6"/>
              </a:solidFill>
              <a:latin typeface="Lato" panose="020F0502020204030203" pitchFamily="34" charset="0"/>
            </a:endParaRPr>
          </a:p>
        </p:txBody>
      </p:sp>
    </p:spTree>
    <p:extLst>
      <p:ext uri="{BB962C8B-B14F-4D97-AF65-F5344CB8AC3E}">
        <p14:creationId xmlns:p14="http://schemas.microsoft.com/office/powerpoint/2010/main" val="274472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3F29-7EB3-4949-BD2A-78EC3ED6428B}"/>
              </a:ext>
            </a:extLst>
          </p:cNvPr>
          <p:cNvSpPr>
            <a:spLocks noGrp="1"/>
          </p:cNvSpPr>
          <p:nvPr>
            <p:ph type="title"/>
          </p:nvPr>
        </p:nvSpPr>
        <p:spPr>
          <a:xfrm>
            <a:off x="2500008" y="365125"/>
            <a:ext cx="9270459" cy="1325563"/>
          </a:xfrm>
        </p:spPr>
        <p:txBody>
          <a:bodyPr anchor="ctr">
            <a:normAutofit/>
          </a:bodyPr>
          <a:lstStyle/>
          <a:p>
            <a:r>
              <a:rPr lang="en-GB"/>
              <a:t>Skills Builder – 8 essential skills needed to succeed</a:t>
            </a:r>
          </a:p>
        </p:txBody>
      </p:sp>
      <p:pic>
        <p:nvPicPr>
          <p:cNvPr id="1026" name="Picture 2">
            <a:extLst>
              <a:ext uri="{FF2B5EF4-FFF2-40B4-BE49-F238E27FC236}">
                <a16:creationId xmlns:a16="http://schemas.microsoft.com/office/drawing/2014/main" id="{CF3EA46E-3909-4A92-965F-540B5354BF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8229" y="1690688"/>
            <a:ext cx="7677994" cy="4069337"/>
          </a:xfrm>
          <a:prstGeom prst="rect">
            <a:avLst/>
          </a:prstGeom>
          <a:solidFill>
            <a:srgbClr val="FFFFFF"/>
          </a:solidFill>
        </p:spPr>
      </p:pic>
    </p:spTree>
    <p:extLst>
      <p:ext uri="{BB962C8B-B14F-4D97-AF65-F5344CB8AC3E}">
        <p14:creationId xmlns:p14="http://schemas.microsoft.com/office/powerpoint/2010/main" val="267452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A14A-9424-4F51-BAEB-617AD1EC2C69}"/>
              </a:ext>
            </a:extLst>
          </p:cNvPr>
          <p:cNvSpPr>
            <a:spLocks noGrp="1"/>
          </p:cNvSpPr>
          <p:nvPr>
            <p:ph type="title"/>
          </p:nvPr>
        </p:nvSpPr>
        <p:spPr/>
        <p:txBody>
          <a:bodyPr/>
          <a:lstStyle/>
          <a:p>
            <a:r>
              <a:rPr lang="en-GB" dirty="0"/>
              <a:t>Our </a:t>
            </a:r>
            <a:r>
              <a:rPr lang="en-GB" dirty="0" err="1"/>
              <a:t>BiG</a:t>
            </a:r>
            <a:r>
              <a:rPr lang="en-GB" dirty="0"/>
              <a:t> Challenge Skills Focus</a:t>
            </a:r>
          </a:p>
        </p:txBody>
      </p:sp>
      <p:pic>
        <p:nvPicPr>
          <p:cNvPr id="2050" name="Picture 2">
            <a:extLst>
              <a:ext uri="{FF2B5EF4-FFF2-40B4-BE49-F238E27FC236}">
                <a16:creationId xmlns:a16="http://schemas.microsoft.com/office/drawing/2014/main" id="{129FC5B2-9FCB-4FC5-8EA2-52AF15015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186" y="1579606"/>
            <a:ext cx="1865869" cy="18658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5CD3449-5D32-4B4B-A5CE-2C06C9F17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179" y="1563130"/>
            <a:ext cx="1865870" cy="18658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376B944-7B22-43D1-83F9-F2BC6BE5B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881" y="1579606"/>
            <a:ext cx="1865871" cy="18658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33D6E72-8D1B-4E55-B7E1-BE62856C2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554" y="1546655"/>
            <a:ext cx="1865870" cy="18658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448428-76B6-4A24-8A51-BD79F73DE9E1}"/>
              </a:ext>
            </a:extLst>
          </p:cNvPr>
          <p:cNvSpPr txBox="1"/>
          <p:nvPr/>
        </p:nvSpPr>
        <p:spPr>
          <a:xfrm>
            <a:off x="1392195" y="3764692"/>
            <a:ext cx="2059459" cy="1433384"/>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60CF059E-7E7F-4C05-B142-DFBF12ECAB73}"/>
              </a:ext>
            </a:extLst>
          </p:cNvPr>
          <p:cNvSpPr txBox="1"/>
          <p:nvPr/>
        </p:nvSpPr>
        <p:spPr>
          <a:xfrm>
            <a:off x="2137720" y="3845008"/>
            <a:ext cx="2059459" cy="1433384"/>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A2EA4EA1-B096-4ED1-A40C-1694549DC893}"/>
              </a:ext>
            </a:extLst>
          </p:cNvPr>
          <p:cNvSpPr txBox="1"/>
          <p:nvPr/>
        </p:nvSpPr>
        <p:spPr>
          <a:xfrm>
            <a:off x="1634005" y="3429000"/>
            <a:ext cx="2059459" cy="2246769"/>
          </a:xfrm>
          <a:prstGeom prst="rect">
            <a:avLst/>
          </a:prstGeom>
          <a:noFill/>
        </p:spPr>
        <p:txBody>
          <a:bodyPr wrap="square" rtlCol="0">
            <a:spAutoFit/>
          </a:bodyPr>
          <a:lstStyle/>
          <a:p>
            <a:pPr rtl="0">
              <a:spcBef>
                <a:spcPts val="0"/>
              </a:spcBef>
              <a:spcAft>
                <a:spcPts val="0"/>
              </a:spcAft>
            </a:pPr>
            <a:r>
              <a:rPr lang="en-GB" sz="1400" b="0" i="0" u="none" strike="noStrike" dirty="0">
                <a:solidFill>
                  <a:schemeClr val="accent6"/>
                </a:solidFill>
                <a:effectLst/>
                <a:latin typeface="Lato" panose="020F0502020204030203" pitchFamily="34" charset="0"/>
              </a:rPr>
              <a:t>Step 3: I work well with others by taking responsibility for completing my tasks</a:t>
            </a:r>
            <a:endParaRPr lang="en-GB" sz="1400" b="0" dirty="0">
              <a:solidFill>
                <a:schemeClr val="accent6"/>
              </a:solidFill>
              <a:effectLst/>
            </a:endParaRPr>
          </a:p>
          <a:p>
            <a:pPr rtl="0">
              <a:spcBef>
                <a:spcPts val="0"/>
              </a:spcBef>
              <a:spcAft>
                <a:spcPts val="0"/>
              </a:spcAft>
            </a:pPr>
            <a:br>
              <a:rPr lang="en-GB" sz="1400" b="0" dirty="0">
                <a:solidFill>
                  <a:schemeClr val="accent6"/>
                </a:solidFill>
                <a:effectLst/>
              </a:rPr>
            </a:br>
            <a:r>
              <a:rPr lang="en-GB" sz="1400" b="0" i="0" u="none" strike="noStrike" dirty="0">
                <a:solidFill>
                  <a:schemeClr val="accent6"/>
                </a:solidFill>
                <a:effectLst/>
                <a:latin typeface="Lato" panose="020F0502020204030203" pitchFamily="34" charset="0"/>
              </a:rPr>
              <a:t>Step 4: I work well with others by supporting them if I can do so</a:t>
            </a:r>
            <a:endParaRPr lang="en-GB" sz="1400" b="0" dirty="0">
              <a:solidFill>
                <a:schemeClr val="accent6"/>
              </a:solidFill>
              <a:effectLst/>
            </a:endParaRPr>
          </a:p>
          <a:p>
            <a:br>
              <a:rPr lang="en-GB" sz="1400" dirty="0">
                <a:solidFill>
                  <a:schemeClr val="accent6"/>
                </a:solidFill>
              </a:rPr>
            </a:br>
            <a:endParaRPr lang="en-GB" sz="1400" dirty="0">
              <a:solidFill>
                <a:schemeClr val="accent6"/>
              </a:solidFill>
            </a:endParaRPr>
          </a:p>
        </p:txBody>
      </p:sp>
      <p:sp>
        <p:nvSpPr>
          <p:cNvPr id="4" name="TextBox 3">
            <a:extLst>
              <a:ext uri="{FF2B5EF4-FFF2-40B4-BE49-F238E27FC236}">
                <a16:creationId xmlns:a16="http://schemas.microsoft.com/office/drawing/2014/main" id="{47F1FCB2-8DA4-4412-BE73-99F8DCB1CB23}"/>
              </a:ext>
            </a:extLst>
          </p:cNvPr>
          <p:cNvSpPr txBox="1"/>
          <p:nvPr/>
        </p:nvSpPr>
        <p:spPr>
          <a:xfrm>
            <a:off x="4267200" y="3445477"/>
            <a:ext cx="1865869" cy="2031325"/>
          </a:xfrm>
          <a:prstGeom prst="rect">
            <a:avLst/>
          </a:prstGeom>
          <a:noFill/>
        </p:spPr>
        <p:txBody>
          <a:bodyPr wrap="square" rtlCol="0">
            <a:spAutoFit/>
          </a:bodyPr>
          <a:lstStyle/>
          <a:p>
            <a:pPr rtl="0">
              <a:spcBef>
                <a:spcPts val="0"/>
              </a:spcBef>
              <a:spcAft>
                <a:spcPts val="0"/>
              </a:spcAft>
            </a:pPr>
            <a:r>
              <a:rPr lang="en-GB" sz="1400" b="0" i="0" u="none" strike="noStrike" dirty="0">
                <a:solidFill>
                  <a:schemeClr val="accent6"/>
                </a:solidFill>
                <a:effectLst/>
                <a:latin typeface="Lato" panose="020F0502020204030203" pitchFamily="34" charset="0"/>
              </a:rPr>
              <a:t>Step 3: I generate ideas when I’ve been given a clear brief</a:t>
            </a:r>
            <a:endParaRPr lang="en-GB" sz="1400" b="0" dirty="0">
              <a:solidFill>
                <a:schemeClr val="accent6"/>
              </a:solidFill>
              <a:effectLst/>
            </a:endParaRPr>
          </a:p>
          <a:p>
            <a:pPr rtl="0">
              <a:spcBef>
                <a:spcPts val="0"/>
              </a:spcBef>
              <a:spcAft>
                <a:spcPts val="0"/>
              </a:spcAft>
            </a:pPr>
            <a:br>
              <a:rPr lang="en-GB" sz="1400" b="0" dirty="0">
                <a:solidFill>
                  <a:schemeClr val="accent6"/>
                </a:solidFill>
                <a:effectLst/>
              </a:rPr>
            </a:br>
            <a:r>
              <a:rPr lang="en-GB" sz="1400" b="0" i="0" u="none" strike="noStrike" dirty="0">
                <a:solidFill>
                  <a:schemeClr val="accent6"/>
                </a:solidFill>
                <a:effectLst/>
                <a:latin typeface="Lato" panose="020F0502020204030203" pitchFamily="34" charset="0"/>
              </a:rPr>
              <a:t>Step 4: I generate ideas to improve something</a:t>
            </a:r>
            <a:endParaRPr lang="en-GB" sz="1400" b="0" dirty="0">
              <a:solidFill>
                <a:schemeClr val="accent6"/>
              </a:solidFill>
              <a:effectLst/>
            </a:endParaRPr>
          </a:p>
          <a:p>
            <a:br>
              <a:rPr lang="en-GB" sz="1400" dirty="0"/>
            </a:br>
            <a:endParaRPr lang="en-GB" sz="1400" dirty="0">
              <a:solidFill>
                <a:schemeClr val="accent6"/>
              </a:solidFill>
            </a:endParaRPr>
          </a:p>
        </p:txBody>
      </p:sp>
      <p:sp>
        <p:nvSpPr>
          <p:cNvPr id="5" name="TextBox 4">
            <a:extLst>
              <a:ext uri="{FF2B5EF4-FFF2-40B4-BE49-F238E27FC236}">
                <a16:creationId xmlns:a16="http://schemas.microsoft.com/office/drawing/2014/main" id="{C3BD10E0-1FA6-42AC-9384-82028C85BF4E}"/>
              </a:ext>
            </a:extLst>
          </p:cNvPr>
          <p:cNvSpPr txBox="1"/>
          <p:nvPr/>
        </p:nvSpPr>
        <p:spPr>
          <a:xfrm>
            <a:off x="6472881" y="3445477"/>
            <a:ext cx="1927654" cy="2031325"/>
          </a:xfrm>
          <a:prstGeom prst="rect">
            <a:avLst/>
          </a:prstGeom>
          <a:noFill/>
        </p:spPr>
        <p:txBody>
          <a:bodyPr wrap="square" rtlCol="0">
            <a:spAutoFit/>
          </a:bodyPr>
          <a:lstStyle/>
          <a:p>
            <a:pPr rtl="0">
              <a:spcBef>
                <a:spcPts val="0"/>
              </a:spcBef>
              <a:spcAft>
                <a:spcPts val="0"/>
              </a:spcAft>
            </a:pPr>
            <a:r>
              <a:rPr lang="en-GB" sz="1400" b="0" i="0" u="none" strike="noStrike" dirty="0">
                <a:solidFill>
                  <a:schemeClr val="accent6"/>
                </a:solidFill>
                <a:effectLst/>
                <a:latin typeface="Lato" panose="020F0502020204030203" pitchFamily="34" charset="0"/>
              </a:rPr>
              <a:t>Step 1: I know what doing well looks like for me</a:t>
            </a:r>
            <a:endParaRPr lang="en-GB" sz="1400" b="0" dirty="0">
              <a:solidFill>
                <a:schemeClr val="accent6"/>
              </a:solidFill>
              <a:effectLst/>
            </a:endParaRPr>
          </a:p>
          <a:p>
            <a:pPr rtl="0">
              <a:spcBef>
                <a:spcPts val="0"/>
              </a:spcBef>
              <a:spcAft>
                <a:spcPts val="0"/>
              </a:spcAft>
            </a:pPr>
            <a:br>
              <a:rPr lang="en-GB" sz="1400" b="0" dirty="0">
                <a:solidFill>
                  <a:schemeClr val="accent6"/>
                </a:solidFill>
                <a:effectLst/>
              </a:rPr>
            </a:br>
            <a:r>
              <a:rPr lang="en-GB" sz="1400" b="0" i="0" u="none" strike="noStrike" dirty="0">
                <a:solidFill>
                  <a:schemeClr val="accent6"/>
                </a:solidFill>
                <a:effectLst/>
                <a:latin typeface="Lato" panose="020F0502020204030203" pitchFamily="34" charset="0"/>
              </a:rPr>
              <a:t>Step 4: I work with a positive approach to new challenges</a:t>
            </a:r>
            <a:endParaRPr lang="en-GB" sz="1400" b="0" dirty="0">
              <a:solidFill>
                <a:schemeClr val="accent6"/>
              </a:solidFill>
              <a:effectLst/>
            </a:endParaRPr>
          </a:p>
          <a:p>
            <a:br>
              <a:rPr lang="en-GB" sz="1400" dirty="0">
                <a:solidFill>
                  <a:schemeClr val="accent6"/>
                </a:solidFill>
              </a:rPr>
            </a:br>
            <a:endParaRPr lang="en-GB" sz="1400" dirty="0">
              <a:solidFill>
                <a:schemeClr val="accent6"/>
              </a:solidFill>
            </a:endParaRPr>
          </a:p>
        </p:txBody>
      </p:sp>
      <p:sp>
        <p:nvSpPr>
          <p:cNvPr id="6" name="TextBox 5">
            <a:extLst>
              <a:ext uri="{FF2B5EF4-FFF2-40B4-BE49-F238E27FC236}">
                <a16:creationId xmlns:a16="http://schemas.microsoft.com/office/drawing/2014/main" id="{58AC9027-5694-49A8-BA2E-5CD617C45E42}"/>
              </a:ext>
            </a:extLst>
          </p:cNvPr>
          <p:cNvSpPr txBox="1"/>
          <p:nvPr/>
        </p:nvSpPr>
        <p:spPr>
          <a:xfrm>
            <a:off x="9221229" y="3429000"/>
            <a:ext cx="1666101" cy="2677656"/>
          </a:xfrm>
          <a:prstGeom prst="rect">
            <a:avLst/>
          </a:prstGeom>
          <a:noFill/>
        </p:spPr>
        <p:txBody>
          <a:bodyPr wrap="square" rtlCol="0">
            <a:spAutoFit/>
          </a:bodyPr>
          <a:lstStyle/>
          <a:p>
            <a:pPr rtl="0">
              <a:spcBef>
                <a:spcPts val="0"/>
              </a:spcBef>
              <a:spcAft>
                <a:spcPts val="0"/>
              </a:spcAft>
            </a:pPr>
            <a:r>
              <a:rPr lang="en-GB" sz="1400" b="0" i="0" u="none" strike="noStrike" dirty="0">
                <a:solidFill>
                  <a:schemeClr val="accent6"/>
                </a:solidFill>
                <a:effectLst/>
                <a:latin typeface="Lato" panose="020F0502020204030203" pitchFamily="34" charset="0"/>
              </a:rPr>
              <a:t>Step 2: I complete tasks by explaining problems to someone for advice if I need it</a:t>
            </a:r>
            <a:endParaRPr lang="en-GB" sz="1400" b="0" dirty="0">
              <a:solidFill>
                <a:schemeClr val="accent6"/>
              </a:solidFill>
              <a:effectLst/>
            </a:endParaRPr>
          </a:p>
          <a:p>
            <a:pPr rtl="0">
              <a:spcBef>
                <a:spcPts val="0"/>
              </a:spcBef>
              <a:spcAft>
                <a:spcPts val="0"/>
              </a:spcAft>
            </a:pPr>
            <a:br>
              <a:rPr lang="en-GB" sz="1400" b="0" dirty="0">
                <a:solidFill>
                  <a:schemeClr val="accent6"/>
                </a:solidFill>
                <a:effectLst/>
              </a:rPr>
            </a:br>
            <a:r>
              <a:rPr lang="en-GB" sz="1400" b="0" i="0" u="none" strike="noStrike" dirty="0">
                <a:solidFill>
                  <a:schemeClr val="accent6"/>
                </a:solidFill>
                <a:effectLst/>
                <a:latin typeface="Lato" panose="020F0502020204030203" pitchFamily="34" charset="0"/>
              </a:rPr>
              <a:t>Step 4: I explore problems by creating different possible solutions</a:t>
            </a:r>
            <a:endParaRPr lang="en-GB" sz="1400" b="0" dirty="0">
              <a:solidFill>
                <a:schemeClr val="accent6"/>
              </a:solidFill>
              <a:effectLst/>
            </a:endParaRPr>
          </a:p>
          <a:p>
            <a:br>
              <a:rPr lang="en-GB" sz="1400" dirty="0">
                <a:solidFill>
                  <a:schemeClr val="accent6"/>
                </a:solidFill>
              </a:rPr>
            </a:br>
            <a:endParaRPr lang="en-GB" sz="1400" dirty="0">
              <a:solidFill>
                <a:schemeClr val="accent6"/>
              </a:solidFill>
            </a:endParaRPr>
          </a:p>
        </p:txBody>
      </p:sp>
    </p:spTree>
    <p:extLst>
      <p:ext uri="{BB962C8B-B14F-4D97-AF65-F5344CB8AC3E}">
        <p14:creationId xmlns:p14="http://schemas.microsoft.com/office/powerpoint/2010/main" val="154251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0643-C604-44E7-B8D5-E3C3FF69004B}"/>
              </a:ext>
            </a:extLst>
          </p:cNvPr>
          <p:cNvSpPr>
            <a:spLocks noGrp="1"/>
          </p:cNvSpPr>
          <p:nvPr>
            <p:ph type="title"/>
          </p:nvPr>
        </p:nvSpPr>
        <p:spPr>
          <a:xfrm>
            <a:off x="2500008" y="436474"/>
            <a:ext cx="9270459" cy="1053128"/>
          </a:xfrm>
        </p:spPr>
        <p:txBody>
          <a:bodyPr>
            <a:normAutofit fontScale="90000"/>
          </a:bodyPr>
          <a:lstStyle/>
          <a:p>
            <a:r>
              <a:rPr lang="en-GB" dirty="0"/>
              <a:t>School lead - What do you need to do?</a:t>
            </a:r>
          </a:p>
        </p:txBody>
      </p:sp>
      <p:sp>
        <p:nvSpPr>
          <p:cNvPr id="3" name="Content Placeholder 2">
            <a:extLst>
              <a:ext uri="{FF2B5EF4-FFF2-40B4-BE49-F238E27FC236}">
                <a16:creationId xmlns:a16="http://schemas.microsoft.com/office/drawing/2014/main" id="{C828501B-A6C0-474A-9212-99FD80236CED}"/>
              </a:ext>
            </a:extLst>
          </p:cNvPr>
          <p:cNvSpPr>
            <a:spLocks noGrp="1"/>
          </p:cNvSpPr>
          <p:nvPr>
            <p:ph idx="1"/>
          </p:nvPr>
        </p:nvSpPr>
        <p:spPr>
          <a:xfrm>
            <a:off x="2005485" y="2086882"/>
            <a:ext cx="8444801" cy="3688767"/>
          </a:xfrm>
        </p:spPr>
        <p:txBody>
          <a:bodyPr>
            <a:normAutofit fontScale="70000" lnSpcReduction="20000"/>
          </a:bodyPr>
          <a:lstStyle/>
          <a:p>
            <a:pPr rtl="0">
              <a:lnSpc>
                <a:spcPct val="170000"/>
              </a:lnSpc>
              <a:spcBef>
                <a:spcPts val="0"/>
              </a:spcBef>
              <a:spcAft>
                <a:spcPts val="1200"/>
              </a:spcAft>
            </a:pPr>
            <a:r>
              <a:rPr lang="en-GB" sz="2900" b="0" i="0" u="none" strike="noStrike" dirty="0">
                <a:solidFill>
                  <a:schemeClr val="accent6"/>
                </a:solidFill>
                <a:effectLst/>
                <a:latin typeface="Lato" panose="020F0502020204030203" pitchFamily="34" charset="0"/>
                <a:ea typeface="Lato" panose="020F0502020204030203" pitchFamily="34" charset="0"/>
                <a:cs typeface="Lato" panose="020F0502020204030203" pitchFamily="34" charset="0"/>
              </a:rPr>
              <a:t>Introduce the </a:t>
            </a:r>
            <a:r>
              <a:rPr lang="en-GB" sz="2900" b="0" i="0" u="none" strike="noStrike" dirty="0" err="1">
                <a:solidFill>
                  <a:schemeClr val="accent6"/>
                </a:solidFill>
                <a:effectLst/>
                <a:latin typeface="Lato" panose="020F0502020204030203" pitchFamily="34" charset="0"/>
                <a:ea typeface="Lato" panose="020F0502020204030203" pitchFamily="34" charset="0"/>
                <a:cs typeface="Lato" panose="020F0502020204030203" pitchFamily="34" charset="0"/>
              </a:rPr>
              <a:t>BiG</a:t>
            </a:r>
            <a:r>
              <a:rPr lang="en-GB" sz="2900" b="0" i="0" u="none" strike="noStrike" dirty="0">
                <a:solidFill>
                  <a:schemeClr val="accent6"/>
                </a:solidFill>
                <a:effectLst/>
                <a:latin typeface="Lato" panose="020F0502020204030203" pitchFamily="34" charset="0"/>
                <a:ea typeface="Lato" panose="020F0502020204030203" pitchFamily="34" charset="0"/>
                <a:cs typeface="Lato" panose="020F0502020204030203" pitchFamily="34" charset="0"/>
              </a:rPr>
              <a:t> Challenge to your Y7 - Y9 students </a:t>
            </a:r>
            <a:endParaRPr lang="en-GB" sz="2900" b="0" dirty="0">
              <a:solidFill>
                <a:schemeClr val="accent6"/>
              </a:solidFill>
              <a:effectLst/>
              <a:latin typeface="Lato" panose="020F0502020204030203" pitchFamily="34" charset="0"/>
              <a:ea typeface="Lato" panose="020F0502020204030203" pitchFamily="34" charset="0"/>
              <a:cs typeface="Lato" panose="020F0502020204030203" pitchFamily="34" charset="0"/>
            </a:endParaRPr>
          </a:p>
          <a:p>
            <a:pPr rtl="0">
              <a:lnSpc>
                <a:spcPct val="170000"/>
              </a:lnSpc>
              <a:spcBef>
                <a:spcPts val="0"/>
              </a:spcBef>
              <a:spcAft>
                <a:spcPts val="1200"/>
              </a:spcAft>
            </a:pPr>
            <a:r>
              <a:rPr lang="en-GB" sz="2900" b="0" i="0" u="none" strike="noStrike" dirty="0">
                <a:solidFill>
                  <a:schemeClr val="accent6"/>
                </a:solidFill>
                <a:effectLst/>
                <a:latin typeface="Lato" panose="020F0502020204030203" pitchFamily="34" charset="0"/>
                <a:ea typeface="Lato" panose="020F0502020204030203" pitchFamily="34" charset="0"/>
                <a:cs typeface="Lato" panose="020F0502020204030203" pitchFamily="34" charset="0"/>
              </a:rPr>
              <a:t>Show the launch video</a:t>
            </a:r>
            <a:r>
              <a:rPr lang="en-GB" sz="2900" b="1" dirty="0">
                <a:solidFill>
                  <a:schemeClr val="accent5"/>
                </a:solidFill>
                <a:latin typeface="Lato" panose="020F0502020204030203" pitchFamily="34" charset="0"/>
                <a:ea typeface="Lato" panose="020F0502020204030203" pitchFamily="34" charset="0"/>
                <a:cs typeface="Lato" panose="020F0502020204030203" pitchFamily="34" charset="0"/>
              </a:rPr>
              <a:t> </a:t>
            </a:r>
            <a:r>
              <a:rPr lang="en-GB" sz="1800" u="sng" dirty="0">
                <a:solidFill>
                  <a:srgbClr val="0000FF"/>
                </a:solidFill>
                <a:effectLst/>
                <a:latin typeface="Calibri" panose="020F0502020204030204" pitchFamily="34" charset="0"/>
                <a:ea typeface="Times New Roman" panose="02020603050405020304" pitchFamily="18" charset="0"/>
                <a:hlinkClick r:id="rId2"/>
              </a:rPr>
              <a:t>https://www.youtube.com/watch?v=zAsVUATwmLc</a:t>
            </a:r>
            <a:endParaRPr lang="en-GB" sz="2900" b="1" i="0" u="sng" strike="noStrike" dirty="0">
              <a:solidFill>
                <a:schemeClr val="accent5"/>
              </a:solidFill>
              <a:effectLst/>
              <a:latin typeface="Lato" panose="020F0502020204030203" pitchFamily="34" charset="0"/>
              <a:ea typeface="Lato" panose="020F0502020204030203" pitchFamily="34" charset="0"/>
              <a:cs typeface="Lato" panose="020F0502020204030203" pitchFamily="34" charset="0"/>
            </a:endParaRPr>
          </a:p>
          <a:p>
            <a:pPr>
              <a:lnSpc>
                <a:spcPct val="170000"/>
              </a:lnSpc>
              <a:spcBef>
                <a:spcPts val="0"/>
              </a:spcBef>
              <a:spcAft>
                <a:spcPts val="1200"/>
              </a:spcAft>
            </a:pPr>
            <a:r>
              <a:rPr lang="en-GB" sz="2900" b="0" i="0" u="none" strike="noStrike" dirty="0">
                <a:solidFill>
                  <a:schemeClr val="accent6"/>
                </a:solidFill>
                <a:effectLst/>
                <a:latin typeface="Lato" panose="020F0502020204030203" pitchFamily="34" charset="0"/>
                <a:ea typeface="Lato" panose="020F0502020204030203" pitchFamily="34" charset="0"/>
                <a:cs typeface="Lato" panose="020F0502020204030203" pitchFamily="34" charset="0"/>
              </a:rPr>
              <a:t>Hold a BiG Challenge meeting for students who are interested in entering</a:t>
            </a:r>
            <a:endParaRPr lang="en-GB" sz="2900" b="0" dirty="0">
              <a:solidFill>
                <a:schemeClr val="accent6"/>
              </a:solidFill>
              <a:effectLst/>
              <a:latin typeface="Lato" panose="020F0502020204030203" pitchFamily="34" charset="0"/>
              <a:ea typeface="Lato" panose="020F0502020204030203" pitchFamily="34" charset="0"/>
              <a:cs typeface="Lato" panose="020F0502020204030203" pitchFamily="34" charset="0"/>
            </a:endParaRPr>
          </a:p>
          <a:p>
            <a:pPr rtl="0">
              <a:lnSpc>
                <a:spcPct val="170000"/>
              </a:lnSpc>
              <a:spcBef>
                <a:spcPts val="0"/>
              </a:spcBef>
              <a:spcAft>
                <a:spcPts val="1200"/>
              </a:spcAft>
            </a:pPr>
            <a:r>
              <a:rPr lang="en-GB" sz="2900" b="0" i="0" u="none" strike="noStrike" dirty="0">
                <a:solidFill>
                  <a:schemeClr val="accent6"/>
                </a:solidFill>
                <a:effectLst/>
                <a:latin typeface="Lato" panose="020F0502020204030203" pitchFamily="34" charset="0"/>
                <a:ea typeface="Lato" panose="020F0502020204030203" pitchFamily="34" charset="0"/>
                <a:cs typeface="Lato" panose="020F0502020204030203" pitchFamily="34" charset="0"/>
              </a:rPr>
              <a:t>Register your teams on the BiG Challenge website</a:t>
            </a:r>
            <a:endParaRPr lang="en-GB" sz="4000" b="1" i="0" u="none" strike="noStrike" dirty="0">
              <a:solidFill>
                <a:schemeClr val="accent5"/>
              </a:solidFill>
              <a:effectLst/>
              <a:latin typeface="Lato" panose="020F0502020204030203" pitchFamily="34" charset="0"/>
            </a:endParaRPr>
          </a:p>
          <a:p>
            <a:pPr marL="0" indent="0">
              <a:buNone/>
            </a:pPr>
            <a:br>
              <a:rPr lang="en-GB" dirty="0">
                <a:solidFill>
                  <a:schemeClr val="accent6"/>
                </a:solidFill>
              </a:rPr>
            </a:br>
            <a:endParaRPr lang="en-GB" dirty="0">
              <a:solidFill>
                <a:schemeClr val="accent6"/>
              </a:solidFill>
            </a:endParaRPr>
          </a:p>
        </p:txBody>
      </p:sp>
      <p:sp>
        <p:nvSpPr>
          <p:cNvPr id="4" name="TextBox 3">
            <a:extLst>
              <a:ext uri="{FF2B5EF4-FFF2-40B4-BE49-F238E27FC236}">
                <a16:creationId xmlns:a16="http://schemas.microsoft.com/office/drawing/2014/main" id="{1465E66B-6745-A28F-F9CA-BB6DBEBFBE4E}"/>
              </a:ext>
            </a:extLst>
          </p:cNvPr>
          <p:cNvSpPr txBox="1"/>
          <p:nvPr/>
        </p:nvSpPr>
        <p:spPr>
          <a:xfrm>
            <a:off x="3228392" y="5057191"/>
            <a:ext cx="6830009" cy="584775"/>
          </a:xfrm>
          <a:prstGeom prst="rect">
            <a:avLst/>
          </a:prstGeom>
          <a:noFill/>
        </p:spPr>
        <p:txBody>
          <a:bodyPr wrap="square" rtlCol="0">
            <a:spAutoFit/>
          </a:bodyPr>
          <a:lstStyle/>
          <a:p>
            <a:r>
              <a:rPr lang="en-GB" sz="3200" b="1" dirty="0">
                <a:solidFill>
                  <a:schemeClr val="accent1"/>
                </a:solidFill>
                <a:latin typeface="Lato" panose="020F0502020204030203" pitchFamily="34" charset="0"/>
                <a:ea typeface="Lato" panose="020F0502020204030203" pitchFamily="34" charset="0"/>
                <a:cs typeface="Lato" panose="020F0502020204030203" pitchFamily="34" charset="0"/>
              </a:rPr>
              <a:t>Registration opens 9</a:t>
            </a:r>
            <a:r>
              <a:rPr lang="en-GB" sz="3200" b="1" baseline="30000" dirty="0">
                <a:solidFill>
                  <a:schemeClr val="accent1"/>
                </a:solidFill>
                <a:latin typeface="Lato" panose="020F0502020204030203" pitchFamily="34" charset="0"/>
                <a:ea typeface="Lato" panose="020F0502020204030203" pitchFamily="34" charset="0"/>
                <a:cs typeface="Lato" panose="020F0502020204030203" pitchFamily="34" charset="0"/>
              </a:rPr>
              <a:t>th</a:t>
            </a:r>
            <a:r>
              <a:rPr lang="en-GB" sz="3200" b="1" dirty="0">
                <a:solidFill>
                  <a:schemeClr val="accent1"/>
                </a:solidFill>
                <a:latin typeface="Lato" panose="020F0502020204030203" pitchFamily="34" charset="0"/>
                <a:ea typeface="Lato" panose="020F0502020204030203" pitchFamily="34" charset="0"/>
                <a:cs typeface="Lato" panose="020F0502020204030203" pitchFamily="34" charset="0"/>
              </a:rPr>
              <a:t> October</a:t>
            </a:r>
          </a:p>
        </p:txBody>
      </p:sp>
    </p:spTree>
    <p:extLst>
      <p:ext uri="{BB962C8B-B14F-4D97-AF65-F5344CB8AC3E}">
        <p14:creationId xmlns:p14="http://schemas.microsoft.com/office/powerpoint/2010/main" val="364649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8030-41C4-427B-861E-18C862A9E591}"/>
              </a:ext>
            </a:extLst>
          </p:cNvPr>
          <p:cNvSpPr>
            <a:spLocks noGrp="1"/>
          </p:cNvSpPr>
          <p:nvPr>
            <p:ph type="title"/>
          </p:nvPr>
        </p:nvSpPr>
        <p:spPr>
          <a:xfrm>
            <a:off x="2438399" y="365125"/>
            <a:ext cx="9270459" cy="905086"/>
          </a:xfrm>
        </p:spPr>
        <p:txBody>
          <a:bodyPr anchor="ctr">
            <a:normAutofit fontScale="90000"/>
          </a:bodyPr>
          <a:lstStyle/>
          <a:p>
            <a:r>
              <a:rPr lang="en-GB" dirty="0"/>
              <a:t>What support will school leads get?</a:t>
            </a:r>
          </a:p>
        </p:txBody>
      </p:sp>
      <p:pic>
        <p:nvPicPr>
          <p:cNvPr id="3074" name="Picture 2">
            <a:extLst>
              <a:ext uri="{FF2B5EF4-FFF2-40B4-BE49-F238E27FC236}">
                <a16:creationId xmlns:a16="http://schemas.microsoft.com/office/drawing/2014/main" id="{735730E5-CF62-4684-A3C8-1B943F18EE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8960" y="2064100"/>
            <a:ext cx="1567249" cy="905086"/>
          </a:xfrm>
          <a:prstGeom prst="rect">
            <a:avLst/>
          </a:prstGeom>
          <a:solidFill>
            <a:srgbClr val="FFFFFF"/>
          </a:solidFill>
        </p:spPr>
      </p:pic>
      <p:pic>
        <p:nvPicPr>
          <p:cNvPr id="8" name="Content Placeholder 7">
            <a:extLst>
              <a:ext uri="{FF2B5EF4-FFF2-40B4-BE49-F238E27FC236}">
                <a16:creationId xmlns:a16="http://schemas.microsoft.com/office/drawing/2014/main" id="{4A8B07E4-FC33-4E77-A80A-AE88E71CE0BD}"/>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l="54177" t="6498" r="2781" b="7838"/>
          <a:stretch/>
        </p:blipFill>
        <p:spPr bwMode="auto">
          <a:xfrm>
            <a:off x="947349" y="3082743"/>
            <a:ext cx="1628857" cy="905086"/>
          </a:xfrm>
          <a:prstGeom prst="rect">
            <a:avLst/>
          </a:prstGeom>
          <a:noFill/>
          <a:ln>
            <a:noFill/>
          </a:ln>
          <a:extLst>
            <a:ext uri="{53640926-AAD7-44D8-BBD7-CCE9431645EC}">
              <a14:shadowObscured xmlns:a14="http://schemas.microsoft.com/office/drawing/2010/main"/>
            </a:ext>
          </a:extLst>
        </p:spPr>
      </p:pic>
      <p:pic>
        <p:nvPicPr>
          <p:cNvPr id="3080" name="Picture 8">
            <a:extLst>
              <a:ext uri="{FF2B5EF4-FFF2-40B4-BE49-F238E27FC236}">
                <a16:creationId xmlns:a16="http://schemas.microsoft.com/office/drawing/2014/main" id="{AF4BAF8D-2A3C-432B-8CB4-160DAD4A8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96" y="4258580"/>
            <a:ext cx="1214165" cy="682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DC30BF-DECA-4DAC-B84C-012249897510}"/>
              </a:ext>
            </a:extLst>
          </p:cNvPr>
          <p:cNvSpPr txBox="1"/>
          <p:nvPr/>
        </p:nvSpPr>
        <p:spPr>
          <a:xfrm>
            <a:off x="2711224" y="2280341"/>
            <a:ext cx="6919784" cy="369332"/>
          </a:xfrm>
          <a:prstGeom prst="rect">
            <a:avLst/>
          </a:prstGeom>
          <a:noFill/>
        </p:spPr>
        <p:txBody>
          <a:bodyPr wrap="square" rtlCol="0">
            <a:spAutoFit/>
          </a:bodyPr>
          <a:lstStyle/>
          <a:p>
            <a:r>
              <a:rPr lang="en-GB" b="1" dirty="0">
                <a:solidFill>
                  <a:schemeClr val="accent1"/>
                </a:solidFill>
              </a:rPr>
              <a:t>The </a:t>
            </a:r>
            <a:r>
              <a:rPr lang="en-GB" b="1" dirty="0" err="1">
                <a:solidFill>
                  <a:schemeClr val="accent1"/>
                </a:solidFill>
              </a:rPr>
              <a:t>BiG</a:t>
            </a:r>
            <a:r>
              <a:rPr lang="en-GB" b="1" dirty="0">
                <a:solidFill>
                  <a:schemeClr val="accent1"/>
                </a:solidFill>
              </a:rPr>
              <a:t> Challenge Team </a:t>
            </a:r>
            <a:r>
              <a:rPr lang="en-GB" dirty="0">
                <a:solidFill>
                  <a:schemeClr val="accent6"/>
                </a:solidFill>
              </a:rPr>
              <a:t>including your Enterprise Coordinator</a:t>
            </a:r>
          </a:p>
        </p:txBody>
      </p:sp>
      <p:sp>
        <p:nvSpPr>
          <p:cNvPr id="5" name="TextBox 4">
            <a:extLst>
              <a:ext uri="{FF2B5EF4-FFF2-40B4-BE49-F238E27FC236}">
                <a16:creationId xmlns:a16="http://schemas.microsoft.com/office/drawing/2014/main" id="{5723A611-B083-42FD-8270-74F7473A13D5}"/>
              </a:ext>
            </a:extLst>
          </p:cNvPr>
          <p:cNvSpPr txBox="1"/>
          <p:nvPr/>
        </p:nvSpPr>
        <p:spPr>
          <a:xfrm>
            <a:off x="2711224" y="3105834"/>
            <a:ext cx="7944335" cy="646331"/>
          </a:xfrm>
          <a:prstGeom prst="rect">
            <a:avLst/>
          </a:prstGeom>
          <a:noFill/>
        </p:spPr>
        <p:txBody>
          <a:bodyPr wrap="square" rtlCol="0">
            <a:spAutoFit/>
          </a:bodyPr>
          <a:lstStyle/>
          <a:p>
            <a:r>
              <a:rPr lang="en-GB" b="1" dirty="0">
                <a:solidFill>
                  <a:schemeClr val="accent1"/>
                </a:solidFill>
              </a:rPr>
              <a:t>Website:</a:t>
            </a:r>
            <a:r>
              <a:rPr lang="en-GB" dirty="0">
                <a:solidFill>
                  <a:schemeClr val="accent6"/>
                </a:solidFill>
              </a:rPr>
              <a:t> Being revamped and updated for 2024 with a bespoke login for each school, managed by your BiG Challenge School Lead</a:t>
            </a:r>
          </a:p>
        </p:txBody>
      </p:sp>
      <p:sp>
        <p:nvSpPr>
          <p:cNvPr id="7" name="TextBox 6">
            <a:extLst>
              <a:ext uri="{FF2B5EF4-FFF2-40B4-BE49-F238E27FC236}">
                <a16:creationId xmlns:a16="http://schemas.microsoft.com/office/drawing/2014/main" id="{36614E28-E21D-482C-BE41-992AFBE14BD0}"/>
              </a:ext>
            </a:extLst>
          </p:cNvPr>
          <p:cNvSpPr txBox="1"/>
          <p:nvPr/>
        </p:nvSpPr>
        <p:spPr>
          <a:xfrm>
            <a:off x="2711223" y="4276898"/>
            <a:ext cx="8009649" cy="923330"/>
          </a:xfrm>
          <a:prstGeom prst="rect">
            <a:avLst/>
          </a:prstGeom>
          <a:noFill/>
        </p:spPr>
        <p:txBody>
          <a:bodyPr wrap="square" rtlCol="0">
            <a:spAutoFit/>
          </a:bodyPr>
          <a:lstStyle/>
          <a:p>
            <a:r>
              <a:rPr lang="en-GB" b="1" dirty="0">
                <a:solidFill>
                  <a:schemeClr val="accent1"/>
                </a:solidFill>
              </a:rPr>
              <a:t>Resources:</a:t>
            </a:r>
            <a:r>
              <a:rPr lang="en-GB" dirty="0">
                <a:solidFill>
                  <a:schemeClr val="accent6"/>
                </a:solidFill>
              </a:rPr>
              <a:t> guidance and support readily available – student workbook to lead you and students through the process, top tips, how to…, skills videos, teacher resource pack</a:t>
            </a:r>
          </a:p>
        </p:txBody>
      </p:sp>
      <p:sp>
        <p:nvSpPr>
          <p:cNvPr id="9" name="TextBox 8">
            <a:extLst>
              <a:ext uri="{FF2B5EF4-FFF2-40B4-BE49-F238E27FC236}">
                <a16:creationId xmlns:a16="http://schemas.microsoft.com/office/drawing/2014/main" id="{E2B77CAC-1202-4DC0-A0AB-059311900BDB}"/>
              </a:ext>
            </a:extLst>
          </p:cNvPr>
          <p:cNvSpPr txBox="1"/>
          <p:nvPr/>
        </p:nvSpPr>
        <p:spPr>
          <a:xfrm>
            <a:off x="2711224" y="5293104"/>
            <a:ext cx="9545812" cy="646331"/>
          </a:xfrm>
          <a:prstGeom prst="rect">
            <a:avLst/>
          </a:prstGeom>
          <a:noFill/>
        </p:spPr>
        <p:txBody>
          <a:bodyPr wrap="square" rtlCol="0">
            <a:spAutoFit/>
          </a:bodyPr>
          <a:lstStyle/>
          <a:p>
            <a:r>
              <a:rPr lang="en-GB" dirty="0">
                <a:solidFill>
                  <a:schemeClr val="accent6"/>
                </a:solidFill>
              </a:rPr>
              <a:t>Dedicated email address for all queries, questions or updates –</a:t>
            </a:r>
          </a:p>
          <a:p>
            <a:r>
              <a:rPr lang="en-GB" b="1" dirty="0">
                <a:solidFill>
                  <a:schemeClr val="accent5"/>
                </a:solidFill>
              </a:rPr>
              <a:t>           bigchallenge@sheffield.gov.uk</a:t>
            </a:r>
          </a:p>
        </p:txBody>
      </p:sp>
    </p:spTree>
    <p:extLst>
      <p:ext uri="{BB962C8B-B14F-4D97-AF65-F5344CB8AC3E}">
        <p14:creationId xmlns:p14="http://schemas.microsoft.com/office/powerpoint/2010/main" val="285348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9E24-7B9C-4CDC-8A48-3593A6AC357B}"/>
              </a:ext>
            </a:extLst>
          </p:cNvPr>
          <p:cNvSpPr>
            <a:spLocks noGrp="1"/>
          </p:cNvSpPr>
          <p:nvPr>
            <p:ph type="title"/>
          </p:nvPr>
        </p:nvSpPr>
        <p:spPr>
          <a:xfrm>
            <a:off x="2500008" y="551737"/>
            <a:ext cx="9270459" cy="1006475"/>
          </a:xfrm>
        </p:spPr>
        <p:txBody>
          <a:bodyPr/>
          <a:lstStyle/>
          <a:p>
            <a:r>
              <a:rPr lang="en-GB" dirty="0"/>
              <a:t>What support will the teams get?</a:t>
            </a:r>
          </a:p>
        </p:txBody>
      </p:sp>
      <p:sp>
        <p:nvSpPr>
          <p:cNvPr id="3" name="Content Placeholder 2">
            <a:extLst>
              <a:ext uri="{FF2B5EF4-FFF2-40B4-BE49-F238E27FC236}">
                <a16:creationId xmlns:a16="http://schemas.microsoft.com/office/drawing/2014/main" id="{0C3275C9-D238-40AE-AD57-9E2E11EE833E}"/>
              </a:ext>
            </a:extLst>
          </p:cNvPr>
          <p:cNvSpPr>
            <a:spLocks noGrp="1"/>
          </p:cNvSpPr>
          <p:nvPr>
            <p:ph sz="half" idx="1"/>
          </p:nvPr>
        </p:nvSpPr>
        <p:spPr>
          <a:xfrm>
            <a:off x="4122575" y="1941369"/>
            <a:ext cx="7232780" cy="3466812"/>
          </a:xfrm>
        </p:spPr>
        <p:txBody>
          <a:bodyPr>
            <a:normAutofit fontScale="92500" lnSpcReduction="10000"/>
          </a:bodyPr>
          <a:lstStyle/>
          <a:p>
            <a:r>
              <a:rPr lang="en-GB" b="1" dirty="0">
                <a:solidFill>
                  <a:schemeClr val="accent6"/>
                </a:solidFill>
              </a:rPr>
              <a:t>Business Advisers</a:t>
            </a:r>
          </a:p>
          <a:p>
            <a:pPr lvl="1" fontAlgn="base">
              <a:lnSpc>
                <a:spcPct val="150000"/>
              </a:lnSpc>
              <a:spcBef>
                <a:spcPts val="0"/>
              </a:spcBef>
            </a:pPr>
            <a:r>
              <a:rPr lang="en-GB" sz="1800" b="0" i="0" u="none" strike="noStrike" dirty="0">
                <a:solidFill>
                  <a:schemeClr val="accent6"/>
                </a:solidFill>
                <a:effectLst/>
                <a:latin typeface="Lato" panose="020F0502020204030203" pitchFamily="34" charset="0"/>
              </a:rPr>
              <a:t>Face to face or virtual meetings on a fortnightly basis</a:t>
            </a:r>
          </a:p>
          <a:p>
            <a:pPr lvl="1" fontAlgn="base">
              <a:lnSpc>
                <a:spcPct val="150000"/>
              </a:lnSpc>
              <a:spcBef>
                <a:spcPts val="0"/>
              </a:spcBef>
            </a:pPr>
            <a:r>
              <a:rPr lang="en-GB" sz="1800" b="0" i="0" u="none" strike="noStrike" dirty="0">
                <a:solidFill>
                  <a:schemeClr val="accent6"/>
                </a:solidFill>
                <a:effectLst/>
                <a:latin typeface="Lato" panose="020F0502020204030203" pitchFamily="34" charset="0"/>
              </a:rPr>
              <a:t>Advice and guidance on all aspects of business development</a:t>
            </a:r>
          </a:p>
          <a:p>
            <a:r>
              <a:rPr lang="en-GB" b="1" dirty="0">
                <a:solidFill>
                  <a:schemeClr val="accent6"/>
                </a:solidFill>
              </a:rPr>
              <a:t>New Student Workbook</a:t>
            </a:r>
          </a:p>
          <a:p>
            <a:pPr lvl="1"/>
            <a:r>
              <a:rPr lang="en-GB" sz="1800" dirty="0">
                <a:solidFill>
                  <a:schemeClr val="accent6"/>
                </a:solidFill>
              </a:rPr>
              <a:t>Help lead teams through the process</a:t>
            </a:r>
          </a:p>
          <a:p>
            <a:r>
              <a:rPr lang="en-GB" b="1" dirty="0">
                <a:solidFill>
                  <a:schemeClr val="accent6"/>
                </a:solidFill>
              </a:rPr>
              <a:t>Login to the </a:t>
            </a:r>
            <a:r>
              <a:rPr lang="en-GB" b="1" dirty="0" err="1">
                <a:solidFill>
                  <a:schemeClr val="accent6"/>
                </a:solidFill>
              </a:rPr>
              <a:t>BiG</a:t>
            </a:r>
            <a:r>
              <a:rPr lang="en-GB" b="1" dirty="0">
                <a:solidFill>
                  <a:schemeClr val="accent6"/>
                </a:solidFill>
              </a:rPr>
              <a:t> Challenge website</a:t>
            </a:r>
          </a:p>
          <a:p>
            <a:pPr lvl="1"/>
            <a:r>
              <a:rPr lang="en-GB" sz="1900" dirty="0">
                <a:solidFill>
                  <a:schemeClr val="accent6"/>
                </a:solidFill>
              </a:rPr>
              <a:t>Blog posts, register for selling opportunities</a:t>
            </a:r>
          </a:p>
          <a:p>
            <a:r>
              <a:rPr lang="en-GB" b="1" dirty="0">
                <a:solidFill>
                  <a:schemeClr val="accent6"/>
                </a:solidFill>
              </a:rPr>
              <a:t>Selling opportunities</a:t>
            </a:r>
          </a:p>
          <a:p>
            <a:pPr lvl="1"/>
            <a:r>
              <a:rPr lang="en-GB" sz="1800" dirty="0">
                <a:solidFill>
                  <a:schemeClr val="accent6"/>
                </a:solidFill>
              </a:rPr>
              <a:t>Moor Market, Orchard Square</a:t>
            </a:r>
          </a:p>
        </p:txBody>
      </p:sp>
      <p:pic>
        <p:nvPicPr>
          <p:cNvPr id="11" name="Picture 10" descr="A cover of a book&#10;&#10;Description automatically generated">
            <a:extLst>
              <a:ext uri="{FF2B5EF4-FFF2-40B4-BE49-F238E27FC236}">
                <a16:creationId xmlns:a16="http://schemas.microsoft.com/office/drawing/2014/main" id="{84696D0C-F78F-3FE4-9C36-F9B9D52D4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07527">
            <a:off x="1152432" y="2139890"/>
            <a:ext cx="2170328" cy="3069771"/>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3870116375"/>
      </p:ext>
    </p:extLst>
  </p:cSld>
  <p:clrMapOvr>
    <a:masterClrMapping/>
  </p:clrMapOvr>
</p:sld>
</file>

<file path=ppt/theme/theme1.xml><?xml version="1.0" encoding="utf-8"?>
<a:theme xmlns:a="http://schemas.openxmlformats.org/drawingml/2006/main" name="Title Slide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ABD8B2E0-017C-4243-B8E0-99554D914BE7}"/>
    </a:ext>
  </a:extLst>
</a:theme>
</file>

<file path=ppt/theme/theme2.xml><?xml version="1.0" encoding="utf-8"?>
<a:theme xmlns:a="http://schemas.openxmlformats.org/drawingml/2006/main" name="BC Logo">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465DDA8D-A702-4BCE-831C-A9C95CFDEC9D}"/>
    </a:ext>
  </a:extLst>
</a:theme>
</file>

<file path=ppt/theme/theme3.xml><?xml version="1.0" encoding="utf-8"?>
<a:theme xmlns:a="http://schemas.openxmlformats.org/drawingml/2006/main" name="All 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2978D22C-5DF3-4A1C-8412-35E5EA221A84}"/>
    </a:ext>
  </a:extLst>
</a:theme>
</file>

<file path=ppt/theme/theme4.xml><?xml version="1.0" encoding="utf-8"?>
<a:theme xmlns:a="http://schemas.openxmlformats.org/drawingml/2006/main" name="Major 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5C99E443-ECEE-4A7D-BC98-831360EB0976}"/>
    </a:ext>
  </a:extLst>
</a:theme>
</file>

<file path=ppt/theme/theme5.xml><?xml version="1.0" encoding="utf-8"?>
<a:theme xmlns:a="http://schemas.openxmlformats.org/drawingml/2006/main" name="1_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48D3F5B2-2D81-4237-881F-938BF53665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ee85a2a-d933-4483-8446-7f50a3662221" xsi:nil="true"/>
    <lcf76f155ced4ddcb4097134ff3c332f xmlns="17dd376a-7703-4d16-8034-213cffa6164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2315FF91480F41BB382630AFAFE163" ma:contentTypeVersion="16" ma:contentTypeDescription="Create a new document." ma:contentTypeScope="" ma:versionID="47f2e8ede32b73cee0621a579aa03f34">
  <xsd:schema xmlns:xsd="http://www.w3.org/2001/XMLSchema" xmlns:xs="http://www.w3.org/2001/XMLSchema" xmlns:p="http://schemas.microsoft.com/office/2006/metadata/properties" xmlns:ns2="17dd376a-7703-4d16-8034-213cffa61642" xmlns:ns3="7ee85a2a-d933-4483-8446-7f50a3662221" targetNamespace="http://schemas.microsoft.com/office/2006/metadata/properties" ma:root="true" ma:fieldsID="a57ef099c23aa7e144856897eef401e9" ns2:_="" ns3:_="">
    <xsd:import namespace="17dd376a-7703-4d16-8034-213cffa61642"/>
    <xsd:import namespace="7ee85a2a-d933-4483-8446-7f50a36622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d376a-7703-4d16-8034-213cffa61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514f55-2398-460d-b1d9-0db7fd9bad4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85a2a-d933-4483-8446-7f50a366222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e015ee8-dc21-4973-815c-26479bba58d5}" ma:internalName="TaxCatchAll" ma:showField="CatchAllData" ma:web="7ee85a2a-d933-4483-8446-7f50a366222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CD1D9E-0170-46FF-AA25-01634FE8D58C}">
  <ds:schemaRefs>
    <ds:schemaRef ds:uri="http://schemas.microsoft.com/sharepoint/v3/contenttype/forms"/>
  </ds:schemaRefs>
</ds:datastoreItem>
</file>

<file path=customXml/itemProps2.xml><?xml version="1.0" encoding="utf-8"?>
<ds:datastoreItem xmlns:ds="http://schemas.openxmlformats.org/officeDocument/2006/customXml" ds:itemID="{F683C718-51C4-4261-8E82-8ED2AFB2240A}">
  <ds:schemaRefs>
    <ds:schemaRef ds:uri="17dd376a-7703-4d16-8034-213cffa61642"/>
    <ds:schemaRef ds:uri="http://purl.org/dc/elements/1.1/"/>
    <ds:schemaRef ds:uri="http://schemas.openxmlformats.org/package/2006/metadata/core-properties"/>
    <ds:schemaRef ds:uri="http://schemas.microsoft.com/office/infopath/2007/PartnerControls"/>
    <ds:schemaRef ds:uri="7ee85a2a-d933-4483-8446-7f50a3662221"/>
    <ds:schemaRef ds:uri="http://purl.org/dc/terms/"/>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D931C028-C079-4123-9076-20774B627AD6}">
  <ds:schemaRefs>
    <ds:schemaRef ds:uri="17dd376a-7703-4d16-8034-213cffa61642"/>
    <ds:schemaRef ds:uri="7ee85a2a-d933-4483-8446-7f50a36622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2207 - BiG Challenge Slides Template - Arial</Template>
  <TotalTime>1775</TotalTime>
  <Words>831</Words>
  <Application>Microsoft Office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Arial Bold</vt:lpstr>
      <vt:lpstr>Calibri</vt:lpstr>
      <vt:lpstr>Lato</vt:lpstr>
      <vt:lpstr>Roboto</vt:lpstr>
      <vt:lpstr>Title Slides</vt:lpstr>
      <vt:lpstr>BC Logo</vt:lpstr>
      <vt:lpstr>All Logos</vt:lpstr>
      <vt:lpstr>Major Logos</vt:lpstr>
      <vt:lpstr>1_Logos</vt:lpstr>
      <vt:lpstr>Information Session for Schools</vt:lpstr>
      <vt:lpstr>BiG Challenge - A quick overview!</vt:lpstr>
      <vt:lpstr>In short….</vt:lpstr>
      <vt:lpstr>BiG Challenge 2023</vt:lpstr>
      <vt:lpstr>Skills Builder – 8 essential skills needed to succeed</vt:lpstr>
      <vt:lpstr>Our BiG Challenge Skills Focus</vt:lpstr>
      <vt:lpstr>School lead - What do you need to do?</vt:lpstr>
      <vt:lpstr>What support will school leads get?</vt:lpstr>
      <vt:lpstr>What support will the teams get?</vt:lpstr>
      <vt:lpstr>The role of Business Advisers</vt:lpstr>
      <vt:lpstr>How do we measure impact?</vt:lpstr>
      <vt:lpstr>Resources to support skills–Skills Builder</vt:lpstr>
      <vt:lpstr>Competition Awards </vt:lpstr>
      <vt:lpstr>Save the date! 21st March 2024  BiG Challenge  Celebration &amp; Award Evening                                                      OEC Sheffield</vt:lpstr>
      <vt:lpstr>Thank you for joining us!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Fletcher</dc:creator>
  <cp:lastModifiedBy>Dan Moat</cp:lastModifiedBy>
  <cp:revision>10</cp:revision>
  <dcterms:created xsi:type="dcterms:W3CDTF">2022-09-09T14:12:21Z</dcterms:created>
  <dcterms:modified xsi:type="dcterms:W3CDTF">2023-10-10T15:56:26Z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2022-09-09T14:13:12Z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576a8dfe-6de4-4cbd-bdfc-8ebcc6b501d1</vt:lpwstr>
  </property>
  <property fmtid="{D5CDD505-2E9C-101B-9397-08002B2CF9AE}" pid="8" name="MSIP_Label_c8588358-c3f1-4695-a290-e2f70d15689d_ContentBits">
    <vt:lpwstr>0</vt:lpwstr>
  </property>
  <property fmtid="{D5CDD505-2E9C-101B-9397-08002B2CF9AE}" pid="9" name="ContentTypeId">
    <vt:lpwstr>0x010100642315FF91480F41BB382630AFAFE163</vt:lpwstr>
  </property>
  <property fmtid="{D5CDD505-2E9C-101B-9397-08002B2CF9AE}" pid="10" name="MediaServiceImageTags">
    <vt:lpwstr/>
  </property>
</Properties>
</file>