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</p:sldMasterIdLst>
  <p:sldIdLst>
    <p:sldId id="256" r:id="rId9"/>
    <p:sldId id="258" r:id="rId10"/>
    <p:sldId id="285" r:id="rId11"/>
    <p:sldId id="286" r:id="rId12"/>
    <p:sldId id="265" r:id="rId13"/>
    <p:sldId id="283" r:id="rId14"/>
    <p:sldId id="259" r:id="rId15"/>
    <p:sldId id="282" r:id="rId16"/>
    <p:sldId id="287" r:id="rId17"/>
    <p:sldId id="288" r:id="rId18"/>
    <p:sldId id="289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0386E-9615-4511-A429-12558442E6C6}" v="4" dt="2023-09-06T14:40:3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F8A0386E-9615-4511-A429-12558442E6C6}"/>
    <pc:docChg chg="custSel modSld sldOrd">
      <pc:chgData name="Charlotte Bjorck" userId="f524ff40-0bb6-4b42-9fdc-f7aeff764f92" providerId="ADAL" clId="{F8A0386E-9615-4511-A429-12558442E6C6}" dt="2023-09-06T16:11:29.768" v="117" actId="1076"/>
      <pc:docMkLst>
        <pc:docMk/>
      </pc:docMkLst>
      <pc:sldChg chg="modSp mod">
        <pc:chgData name="Charlotte Bjorck" userId="f524ff40-0bb6-4b42-9fdc-f7aeff764f92" providerId="ADAL" clId="{F8A0386E-9615-4511-A429-12558442E6C6}" dt="2023-09-06T14:33:20.505" v="14" actId="1076"/>
        <pc:sldMkLst>
          <pc:docMk/>
          <pc:sldMk cId="1930087273" sldId="256"/>
        </pc:sldMkLst>
        <pc:spChg chg="mod">
          <ac:chgData name="Charlotte Bjorck" userId="f524ff40-0bb6-4b42-9fdc-f7aeff764f92" providerId="ADAL" clId="{F8A0386E-9615-4511-A429-12558442E6C6}" dt="2023-09-06T14:33:16.742" v="13" actId="20577"/>
          <ac:spMkLst>
            <pc:docMk/>
            <pc:sldMk cId="1930087273" sldId="256"/>
            <ac:spMk id="2" creationId="{94EC9AE2-64C2-4BFB-B11B-2618D8E1FCC1}"/>
          </ac:spMkLst>
        </pc:spChg>
        <pc:picChg chg="mod">
          <ac:chgData name="Charlotte Bjorck" userId="f524ff40-0bb6-4b42-9fdc-f7aeff764f92" providerId="ADAL" clId="{F8A0386E-9615-4511-A429-12558442E6C6}" dt="2023-09-06T14:33:20.505" v="14" actId="1076"/>
          <ac:picMkLst>
            <pc:docMk/>
            <pc:sldMk cId="1930087273" sldId="256"/>
            <ac:picMk id="5" creationId="{2D738CF5-C700-46C9-B32F-0167C2BC2DA8}"/>
          </ac:picMkLst>
        </pc:picChg>
      </pc:sldChg>
      <pc:sldChg chg="modSp mod">
        <pc:chgData name="Charlotte Bjorck" userId="f524ff40-0bb6-4b42-9fdc-f7aeff764f92" providerId="ADAL" clId="{F8A0386E-9615-4511-A429-12558442E6C6}" dt="2023-09-06T16:07:05.612" v="82" actId="404"/>
        <pc:sldMkLst>
          <pc:docMk/>
          <pc:sldMk cId="2748844015" sldId="258"/>
        </pc:sldMkLst>
        <pc:spChg chg="mod">
          <ac:chgData name="Charlotte Bjorck" userId="f524ff40-0bb6-4b42-9fdc-f7aeff764f92" providerId="ADAL" clId="{F8A0386E-9615-4511-A429-12558442E6C6}" dt="2023-09-06T16:07:05.612" v="82" actId="404"/>
          <ac:spMkLst>
            <pc:docMk/>
            <pc:sldMk cId="2748844015" sldId="258"/>
            <ac:spMk id="2" creationId="{50F88FD3-ED5E-40EC-A1F7-5F9D69AA8069}"/>
          </ac:spMkLst>
        </pc:spChg>
      </pc:sldChg>
      <pc:sldChg chg="ord">
        <pc:chgData name="Charlotte Bjorck" userId="f524ff40-0bb6-4b42-9fdc-f7aeff764f92" providerId="ADAL" clId="{F8A0386E-9615-4511-A429-12558442E6C6}" dt="2023-09-06T14:35:34.478" v="32"/>
        <pc:sldMkLst>
          <pc:docMk/>
          <pc:sldMk cId="435038869" sldId="259"/>
        </pc:sldMkLst>
      </pc:sldChg>
      <pc:sldChg chg="addSp modSp mod">
        <pc:chgData name="Charlotte Bjorck" userId="f524ff40-0bb6-4b42-9fdc-f7aeff764f92" providerId="ADAL" clId="{F8A0386E-9615-4511-A429-12558442E6C6}" dt="2023-09-06T16:10:18.506" v="103" actId="1076"/>
        <pc:sldMkLst>
          <pc:docMk/>
          <pc:sldMk cId="3069202524" sldId="265"/>
        </pc:sldMkLst>
        <pc:spChg chg="mod">
          <ac:chgData name="Charlotte Bjorck" userId="f524ff40-0bb6-4b42-9fdc-f7aeff764f92" providerId="ADAL" clId="{F8A0386E-9615-4511-A429-12558442E6C6}" dt="2023-09-06T16:09:57.098" v="96" actId="404"/>
          <ac:spMkLst>
            <pc:docMk/>
            <pc:sldMk cId="3069202524" sldId="265"/>
            <ac:spMk id="2" creationId="{9567D471-F873-4BC6-8277-F4D537EC6CE6}"/>
          </ac:spMkLst>
        </pc:spChg>
        <pc:spChg chg="mod">
          <ac:chgData name="Charlotte Bjorck" userId="f524ff40-0bb6-4b42-9fdc-f7aeff764f92" providerId="ADAL" clId="{F8A0386E-9615-4511-A429-12558442E6C6}" dt="2023-09-06T16:10:18.506" v="103" actId="1076"/>
          <ac:spMkLst>
            <pc:docMk/>
            <pc:sldMk cId="3069202524" sldId="265"/>
            <ac:spMk id="3" creationId="{07BD6F91-5A44-4FE8-8974-35BFADDC690E}"/>
          </ac:spMkLst>
        </pc:spChg>
        <pc:picChg chg="add mod">
          <ac:chgData name="Charlotte Bjorck" userId="f524ff40-0bb6-4b42-9fdc-f7aeff764f92" providerId="ADAL" clId="{F8A0386E-9615-4511-A429-12558442E6C6}" dt="2023-09-06T14:39:42.622" v="64"/>
          <ac:picMkLst>
            <pc:docMk/>
            <pc:sldMk cId="3069202524" sldId="265"/>
            <ac:picMk id="4" creationId="{1AD31DF1-1143-EBEE-3850-ADD7F0BA64D3}"/>
          </ac:picMkLst>
        </pc:picChg>
      </pc:sldChg>
      <pc:sldChg chg="delSp mod">
        <pc:chgData name="Charlotte Bjorck" userId="f524ff40-0bb6-4b42-9fdc-f7aeff764f92" providerId="ADAL" clId="{F8A0386E-9615-4511-A429-12558442E6C6}" dt="2023-09-06T14:42:46.745" v="72" actId="478"/>
        <pc:sldMkLst>
          <pc:docMk/>
          <pc:sldMk cId="3490702574" sldId="282"/>
        </pc:sldMkLst>
        <pc:picChg chg="del">
          <ac:chgData name="Charlotte Bjorck" userId="f524ff40-0bb6-4b42-9fdc-f7aeff764f92" providerId="ADAL" clId="{F8A0386E-9615-4511-A429-12558442E6C6}" dt="2023-09-06T14:42:46.745" v="72" actId="478"/>
          <ac:picMkLst>
            <pc:docMk/>
            <pc:sldMk cId="3490702574" sldId="282"/>
            <ac:picMk id="4" creationId="{06A22608-8F8B-4366-A009-B583418D44A1}"/>
          </ac:picMkLst>
        </pc:picChg>
      </pc:sldChg>
      <pc:sldChg chg="addSp modSp mod ord">
        <pc:chgData name="Charlotte Bjorck" userId="f524ff40-0bb6-4b42-9fdc-f7aeff764f92" providerId="ADAL" clId="{F8A0386E-9615-4511-A429-12558442E6C6}" dt="2023-09-06T16:09:42.993" v="92" actId="1076"/>
        <pc:sldMkLst>
          <pc:docMk/>
          <pc:sldMk cId="1822264735" sldId="283"/>
        </pc:sldMkLst>
        <pc:spChg chg="mod">
          <ac:chgData name="Charlotte Bjorck" userId="f524ff40-0bb6-4b42-9fdc-f7aeff764f92" providerId="ADAL" clId="{F8A0386E-9615-4511-A429-12558442E6C6}" dt="2023-09-06T14:40:51.382" v="71" actId="404"/>
          <ac:spMkLst>
            <pc:docMk/>
            <pc:sldMk cId="1822264735" sldId="283"/>
            <ac:spMk id="2" creationId="{3550CFED-59A7-4F8D-A0CB-30867C187D1F}"/>
          </ac:spMkLst>
        </pc:spChg>
        <pc:spChg chg="mod">
          <ac:chgData name="Charlotte Bjorck" userId="f524ff40-0bb6-4b42-9fdc-f7aeff764f92" providerId="ADAL" clId="{F8A0386E-9615-4511-A429-12558442E6C6}" dt="2023-09-06T16:09:42.993" v="92" actId="1076"/>
          <ac:spMkLst>
            <pc:docMk/>
            <pc:sldMk cId="1822264735" sldId="283"/>
            <ac:spMk id="3" creationId="{7E30FEFD-E2B3-47FC-A3C3-FD4415297802}"/>
          </ac:spMkLst>
        </pc:spChg>
        <pc:picChg chg="add mod">
          <ac:chgData name="Charlotte Bjorck" userId="f524ff40-0bb6-4b42-9fdc-f7aeff764f92" providerId="ADAL" clId="{F8A0386E-9615-4511-A429-12558442E6C6}" dt="2023-09-06T14:40:37.673" v="67"/>
          <ac:picMkLst>
            <pc:docMk/>
            <pc:sldMk cId="1822264735" sldId="283"/>
            <ac:picMk id="5" creationId="{82EC8B6F-1A21-7F98-CDF3-A7304E1B477B}"/>
          </ac:picMkLst>
        </pc:picChg>
      </pc:sldChg>
      <pc:sldChg chg="modSp mod">
        <pc:chgData name="Charlotte Bjorck" userId="f524ff40-0bb6-4b42-9fdc-f7aeff764f92" providerId="ADAL" clId="{F8A0386E-9615-4511-A429-12558442E6C6}" dt="2023-09-06T14:37:49.822" v="53" actId="1076"/>
        <pc:sldMkLst>
          <pc:docMk/>
          <pc:sldMk cId="2742128013" sldId="284"/>
        </pc:sldMkLst>
        <pc:spChg chg="mod">
          <ac:chgData name="Charlotte Bjorck" userId="f524ff40-0bb6-4b42-9fdc-f7aeff764f92" providerId="ADAL" clId="{F8A0386E-9615-4511-A429-12558442E6C6}" dt="2023-09-06T14:37:49.822" v="53" actId="1076"/>
          <ac:spMkLst>
            <pc:docMk/>
            <pc:sldMk cId="2742128013" sldId="284"/>
            <ac:spMk id="3" creationId="{256C5243-5913-4D55-BB3F-A3792BA20E08}"/>
          </ac:spMkLst>
        </pc:spChg>
      </pc:sldChg>
      <pc:sldChg chg="modSp mod">
        <pc:chgData name="Charlotte Bjorck" userId="f524ff40-0bb6-4b42-9fdc-f7aeff764f92" providerId="ADAL" clId="{F8A0386E-9615-4511-A429-12558442E6C6}" dt="2023-09-06T16:07:23.507" v="87" actId="404"/>
        <pc:sldMkLst>
          <pc:docMk/>
          <pc:sldMk cId="1568745911" sldId="285"/>
        </pc:sldMkLst>
        <pc:spChg chg="mod">
          <ac:chgData name="Charlotte Bjorck" userId="f524ff40-0bb6-4b42-9fdc-f7aeff764f92" providerId="ADAL" clId="{F8A0386E-9615-4511-A429-12558442E6C6}" dt="2023-09-06T16:07:16.172" v="85" actId="404"/>
          <ac:spMkLst>
            <pc:docMk/>
            <pc:sldMk cId="1568745911" sldId="285"/>
            <ac:spMk id="2" creationId="{91B4D0E0-233D-4C8D-8B5F-98F67F3AF6D9}"/>
          </ac:spMkLst>
        </pc:spChg>
        <pc:spChg chg="mod">
          <ac:chgData name="Charlotte Bjorck" userId="f524ff40-0bb6-4b42-9fdc-f7aeff764f92" providerId="ADAL" clId="{F8A0386E-9615-4511-A429-12558442E6C6}" dt="2023-09-06T16:07:23.507" v="87" actId="404"/>
          <ac:spMkLst>
            <pc:docMk/>
            <pc:sldMk cId="1568745911" sldId="285"/>
            <ac:spMk id="3" creationId="{0AEB2B45-54FA-430B-ABBD-B85D843D0BBD}"/>
          </ac:spMkLst>
        </pc:spChg>
      </pc:sldChg>
      <pc:sldChg chg="modSp mod">
        <pc:chgData name="Charlotte Bjorck" userId="f524ff40-0bb6-4b42-9fdc-f7aeff764f92" providerId="ADAL" clId="{F8A0386E-9615-4511-A429-12558442E6C6}" dt="2023-09-06T14:38:14.023" v="54" actId="404"/>
        <pc:sldMkLst>
          <pc:docMk/>
          <pc:sldMk cId="155096118" sldId="286"/>
        </pc:sldMkLst>
        <pc:spChg chg="mod">
          <ac:chgData name="Charlotte Bjorck" userId="f524ff40-0bb6-4b42-9fdc-f7aeff764f92" providerId="ADAL" clId="{F8A0386E-9615-4511-A429-12558442E6C6}" dt="2023-09-06T14:38:14.023" v="54" actId="404"/>
          <ac:spMkLst>
            <pc:docMk/>
            <pc:sldMk cId="155096118" sldId="286"/>
            <ac:spMk id="2" creationId="{D0596FE4-3A2B-41A2-8131-35AAAA434A03}"/>
          </ac:spMkLst>
        </pc:spChg>
        <pc:spChg chg="mod">
          <ac:chgData name="Charlotte Bjorck" userId="f524ff40-0bb6-4b42-9fdc-f7aeff764f92" providerId="ADAL" clId="{F8A0386E-9615-4511-A429-12558442E6C6}" dt="2023-09-06T14:36:31.239" v="42" actId="1076"/>
          <ac:spMkLst>
            <pc:docMk/>
            <pc:sldMk cId="155096118" sldId="286"/>
            <ac:spMk id="3" creationId="{DE8EDC12-8786-44FD-9834-3012BEB565CD}"/>
          </ac:spMkLst>
        </pc:spChg>
      </pc:sldChg>
      <pc:sldChg chg="modSp mod">
        <pc:chgData name="Charlotte Bjorck" userId="f524ff40-0bb6-4b42-9fdc-f7aeff764f92" providerId="ADAL" clId="{F8A0386E-9615-4511-A429-12558442E6C6}" dt="2023-09-06T16:10:43.130" v="108" actId="404"/>
        <pc:sldMkLst>
          <pc:docMk/>
          <pc:sldMk cId="82139772" sldId="287"/>
        </pc:sldMkLst>
        <pc:spChg chg="mod">
          <ac:chgData name="Charlotte Bjorck" userId="f524ff40-0bb6-4b42-9fdc-f7aeff764f92" providerId="ADAL" clId="{F8A0386E-9615-4511-A429-12558442E6C6}" dt="2023-09-06T16:10:39.944" v="106" actId="1076"/>
          <ac:spMkLst>
            <pc:docMk/>
            <pc:sldMk cId="82139772" sldId="287"/>
            <ac:spMk id="2" creationId="{0A8BEB90-444B-4CF4-B376-D95703E50607}"/>
          </ac:spMkLst>
        </pc:spChg>
        <pc:spChg chg="mod">
          <ac:chgData name="Charlotte Bjorck" userId="f524ff40-0bb6-4b42-9fdc-f7aeff764f92" providerId="ADAL" clId="{F8A0386E-9615-4511-A429-12558442E6C6}" dt="2023-09-06T16:10:43.130" v="108" actId="404"/>
          <ac:spMkLst>
            <pc:docMk/>
            <pc:sldMk cId="82139772" sldId="287"/>
            <ac:spMk id="3" creationId="{DEB6944B-66C0-44DE-863D-F9967166080A}"/>
          </ac:spMkLst>
        </pc:spChg>
      </pc:sldChg>
      <pc:sldChg chg="addSp modSp mod">
        <pc:chgData name="Charlotte Bjorck" userId="f524ff40-0bb6-4b42-9fdc-f7aeff764f92" providerId="ADAL" clId="{F8A0386E-9615-4511-A429-12558442E6C6}" dt="2023-09-06T16:11:29.768" v="117" actId="1076"/>
        <pc:sldMkLst>
          <pc:docMk/>
          <pc:sldMk cId="3091849569" sldId="288"/>
        </pc:sldMkLst>
        <pc:spChg chg="mod">
          <ac:chgData name="Charlotte Bjorck" userId="f524ff40-0bb6-4b42-9fdc-f7aeff764f92" providerId="ADAL" clId="{F8A0386E-9615-4511-A429-12558442E6C6}" dt="2023-09-06T16:11:29.768" v="117" actId="1076"/>
          <ac:spMkLst>
            <pc:docMk/>
            <pc:sldMk cId="3091849569" sldId="288"/>
            <ac:spMk id="2" creationId="{37089EFA-0A70-45E6-BE08-D69AB6C6A33D}"/>
          </ac:spMkLst>
        </pc:spChg>
        <pc:spChg chg="mod">
          <ac:chgData name="Charlotte Bjorck" userId="f524ff40-0bb6-4b42-9fdc-f7aeff764f92" providerId="ADAL" clId="{F8A0386E-9615-4511-A429-12558442E6C6}" dt="2023-09-06T14:37:36.757" v="52" actId="1076"/>
          <ac:spMkLst>
            <pc:docMk/>
            <pc:sldMk cId="3091849569" sldId="288"/>
            <ac:spMk id="3" creationId="{C59652D3-2322-4565-9CB2-76C52C43C373}"/>
          </ac:spMkLst>
        </pc:spChg>
        <pc:picChg chg="add mod">
          <ac:chgData name="Charlotte Bjorck" userId="f524ff40-0bb6-4b42-9fdc-f7aeff764f92" providerId="ADAL" clId="{F8A0386E-9615-4511-A429-12558442E6C6}" dt="2023-09-06T14:33:52.924" v="17"/>
          <ac:picMkLst>
            <pc:docMk/>
            <pc:sldMk cId="3091849569" sldId="288"/>
            <ac:picMk id="4" creationId="{70D121CD-A549-CAC7-D429-B4AC42157A83}"/>
          </ac:picMkLst>
        </pc:picChg>
      </pc:sldChg>
      <pc:sldChg chg="addSp modSp mod">
        <pc:chgData name="Charlotte Bjorck" userId="f524ff40-0bb6-4b42-9fdc-f7aeff764f92" providerId="ADAL" clId="{F8A0386E-9615-4511-A429-12558442E6C6}" dt="2023-09-06T16:11:11.937" v="112" actId="1076"/>
        <pc:sldMkLst>
          <pc:docMk/>
          <pc:sldMk cId="4132219109" sldId="289"/>
        </pc:sldMkLst>
        <pc:spChg chg="mod">
          <ac:chgData name="Charlotte Bjorck" userId="f524ff40-0bb6-4b42-9fdc-f7aeff764f92" providerId="ADAL" clId="{F8A0386E-9615-4511-A429-12558442E6C6}" dt="2023-09-06T16:11:11.937" v="112" actId="1076"/>
          <ac:spMkLst>
            <pc:docMk/>
            <pc:sldMk cId="4132219109" sldId="289"/>
            <ac:spMk id="2" creationId="{C6D1677D-A11D-4911-8518-A970D6362F77}"/>
          </ac:spMkLst>
        </pc:spChg>
        <pc:spChg chg="mod">
          <ac:chgData name="Charlotte Bjorck" userId="f524ff40-0bb6-4b42-9fdc-f7aeff764f92" providerId="ADAL" clId="{F8A0386E-9615-4511-A429-12558442E6C6}" dt="2023-09-06T14:43:33.630" v="80" actId="14100"/>
          <ac:spMkLst>
            <pc:docMk/>
            <pc:sldMk cId="4132219109" sldId="289"/>
            <ac:spMk id="3" creationId="{E61DCF10-2DD0-4E19-8FEE-7FD7EA3EF4FB}"/>
          </ac:spMkLst>
        </pc:spChg>
        <pc:picChg chg="add mod">
          <ac:chgData name="Charlotte Bjorck" userId="f524ff40-0bb6-4b42-9fdc-f7aeff764f92" providerId="ADAL" clId="{F8A0386E-9615-4511-A429-12558442E6C6}" dt="2023-09-06T14:34:24.849" v="22"/>
          <ac:picMkLst>
            <pc:docMk/>
            <pc:sldMk cId="4132219109" sldId="289"/>
            <ac:picMk id="4" creationId="{555376D2-7EEB-45A3-B6D4-F291849306BF}"/>
          </ac:picMkLst>
        </pc:picChg>
        <pc:picChg chg="mod">
          <ac:chgData name="Charlotte Bjorck" userId="f524ff40-0bb6-4b42-9fdc-f7aeff764f92" providerId="ADAL" clId="{F8A0386E-9615-4511-A429-12558442E6C6}" dt="2023-09-06T14:43:14.213" v="73" actId="1076"/>
          <ac:picMkLst>
            <pc:docMk/>
            <pc:sldMk cId="4132219109" sldId="289"/>
            <ac:picMk id="5" creationId="{FA17141A-3499-4E97-B0C5-F7EEC5826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9" name="Picture 8" descr="European Union - European Social Fund">
            <a:extLst>
              <a:ext uri="{FF2B5EF4-FFF2-40B4-BE49-F238E27FC236}">
                <a16:creationId xmlns:a16="http://schemas.microsoft.com/office/drawing/2014/main" id="{C69A1FD5-907C-4BC8-AB54-4234734A3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277885"/>
            <a:ext cx="1271103" cy="1264606"/>
          </a:xfrm>
          <a:prstGeom prst="rect">
            <a:avLst/>
          </a:prstGeom>
        </p:spPr>
      </p:pic>
      <p:pic>
        <p:nvPicPr>
          <p:cNvPr id="10" name="Picture 9" descr="BiG Challenge">
            <a:extLst>
              <a:ext uri="{FF2B5EF4-FFF2-40B4-BE49-F238E27FC236}">
                <a16:creationId xmlns:a16="http://schemas.microsoft.com/office/drawing/2014/main" id="{DD844948-E73A-C0F3-19DE-F625FC236D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9" y="730"/>
            <a:ext cx="7715251" cy="58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31005"/>
            <a:ext cx="4287063" cy="1034666"/>
            <a:chOff x="3678905" y="4765323"/>
            <a:chExt cx="4688679" cy="1131594"/>
          </a:xfrm>
        </p:grpSpPr>
        <p:pic>
          <p:nvPicPr>
            <p:cNvPr id="17" name="Picture 16" descr="European Union - European Social Fund">
              <a:extLst>
                <a:ext uri="{FF2B5EF4-FFF2-40B4-BE49-F238E27FC236}">
                  <a16:creationId xmlns:a16="http://schemas.microsoft.com/office/drawing/2014/main" id="{44E3C61E-9F3C-455F-B668-935700130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905" y="4765323"/>
              <a:ext cx="1137408" cy="1131594"/>
            </a:xfrm>
            <a:prstGeom prst="rect">
              <a:avLst/>
            </a:prstGeom>
          </p:spPr>
        </p:pic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80760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20" name="Picture 19" descr="BiG Challenge">
            <a:extLst>
              <a:ext uri="{FF2B5EF4-FFF2-40B4-BE49-F238E27FC236}">
                <a16:creationId xmlns:a16="http://schemas.microsoft.com/office/drawing/2014/main" id="{0171D867-A4E9-4745-A8CC-8D4A43B6E4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985501"/>
            <a:ext cx="5462472" cy="4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35" y="5539878"/>
            <a:ext cx="1137407" cy="892782"/>
          </a:xfrm>
          <a:prstGeom prst="rect">
            <a:avLst/>
          </a:prstGeom>
        </p:spPr>
      </p:pic>
      <p:pic>
        <p:nvPicPr>
          <p:cNvPr id="18" name="Picture 17" descr="European Union - European Social Fund">
            <a:extLst>
              <a:ext uri="{FF2B5EF4-FFF2-40B4-BE49-F238E27FC236}">
                <a16:creationId xmlns:a16="http://schemas.microsoft.com/office/drawing/2014/main" id="{C894A192-CD39-4B28-BFEB-F9E5FA01F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192" y="5447377"/>
            <a:ext cx="1137408" cy="1131594"/>
          </a:xfrm>
          <a:prstGeom prst="rect">
            <a:avLst/>
          </a:prstGeom>
        </p:spPr>
      </p:pic>
      <p:pic>
        <p:nvPicPr>
          <p:cNvPr id="7" name="Picture 6" descr="BiG Challenge">
            <a:extLst>
              <a:ext uri="{FF2B5EF4-FFF2-40B4-BE49-F238E27FC236}">
                <a16:creationId xmlns:a16="http://schemas.microsoft.com/office/drawing/2014/main" id="{9E2ACF39-B450-4F79-E525-781FC1658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752733"/>
            <a:ext cx="5462472" cy="4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7118876" y="393348"/>
            <a:ext cx="4688679" cy="1131594"/>
            <a:chOff x="3678905" y="4765323"/>
            <a:chExt cx="4688679" cy="1131594"/>
          </a:xfrm>
        </p:grpSpPr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51DF5FBD-718F-47F1-A5A0-17F52AABB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905" y="4765323"/>
              <a:ext cx="1137408" cy="1131594"/>
            </a:xfrm>
            <a:prstGeom prst="rect">
              <a:avLst/>
            </a:prstGeom>
          </p:spPr>
        </p:pic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67602" y="4817011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BiG Challenge">
            <a:extLst>
              <a:ext uri="{FF2B5EF4-FFF2-40B4-BE49-F238E27FC236}">
                <a16:creationId xmlns:a16="http://schemas.microsoft.com/office/drawing/2014/main" id="{4A2D7A7F-F899-0EB4-DF9A-B6AFB8B789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262830"/>
            <a:ext cx="6342950" cy="47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BiG Challenge">
            <a:extLst>
              <a:ext uri="{FF2B5EF4-FFF2-40B4-BE49-F238E27FC236}">
                <a16:creationId xmlns:a16="http://schemas.microsoft.com/office/drawing/2014/main" id="{98454EE3-FD2D-4CA9-B996-C008C479A1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543365" y="2107984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15" name="Picture 14" descr="BiG Challenge">
            <a:extLst>
              <a:ext uri="{FF2B5EF4-FFF2-40B4-BE49-F238E27FC236}">
                <a16:creationId xmlns:a16="http://schemas.microsoft.com/office/drawing/2014/main" id="{E4944B47-6742-5A96-9E59-E666906A66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52" y="2178700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52" y="3637811"/>
            <a:ext cx="1271103" cy="1264606"/>
          </a:xfrm>
          <a:prstGeom prst="rect">
            <a:avLst/>
          </a:prstGeom>
        </p:spPr>
      </p:pic>
      <p:pic>
        <p:nvPicPr>
          <p:cNvPr id="11" name="Picture 10" descr="BiG Challenge">
            <a:extLst>
              <a:ext uri="{FF2B5EF4-FFF2-40B4-BE49-F238E27FC236}">
                <a16:creationId xmlns:a16="http://schemas.microsoft.com/office/drawing/2014/main" id="{ED6BA090-1033-CBC1-41DB-D05BF0FEEDC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allenge.biz/pages/resources-for-students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gchallenge.biz/pages/skillsbuilder-aiming-hig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bigchallenge.biz/pages/skillsbuilder-aiming-high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skillsbuilder.org/universal-framework-steps/aiming-high-step-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9AE2-64C2-4BFB-B11B-2618D8E1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2962" y="1122362"/>
            <a:ext cx="5842628" cy="3476845"/>
          </a:xfrm>
        </p:spPr>
        <p:txBody>
          <a:bodyPr/>
          <a:lstStyle/>
          <a:p>
            <a:r>
              <a:rPr lang="en-GB" b="1" dirty="0"/>
              <a:t>Promote and sell your product!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D738CF5-C700-46C9-B32F-0167C2BC2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89" y="3689398"/>
            <a:ext cx="3378374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9EFA-0A70-45E6-BE08-D69AB6C6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033" y="621312"/>
            <a:ext cx="8332832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Working with a positive approach</a:t>
            </a:r>
            <a:br>
              <a:rPr lang="en-GB" dirty="0"/>
            </a:br>
            <a:r>
              <a:rPr lang="en-GB" sz="3100" b="1" dirty="0">
                <a:solidFill>
                  <a:schemeClr val="accent5"/>
                </a:solidFill>
              </a:rPr>
              <a:t>Things to consider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52D3-2322-4565-9CB2-76C52C43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432" y="2261953"/>
            <a:ext cx="7339353" cy="4069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be willing to take on new challenges?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happen if we avoided new challenges?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I learnt from a new challenge before?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find challenges that work for me?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working in my ‘stretch zone’ mean?</a:t>
            </a:r>
          </a:p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B7F0735-F325-4AA1-8CC0-8F87F50C83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6" y="2613082"/>
            <a:ext cx="4122386" cy="2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70D121CD-A549-CAC7-D429-B4AC4215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5" y="190828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677D-A11D-4911-8518-A970D636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749" y="443971"/>
            <a:ext cx="7360501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Budgets and finance</a:t>
            </a:r>
            <a:br>
              <a:rPr lang="en-GB" b="1" dirty="0"/>
            </a:br>
            <a:r>
              <a:rPr lang="en-GB" sz="2800" b="1" dirty="0">
                <a:solidFill>
                  <a:schemeClr val="accent1"/>
                </a:solidFill>
              </a:rPr>
              <a:t>Keep an eye on your money!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CF10-2DD0-4E19-8FEE-7FD7EA3E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923" y="1892234"/>
            <a:ext cx="10660350" cy="964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Keeping a record of the money you spend (expenditure) and the money you make (income) will help to make sure you do not run out of funds!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7141A-3499-4E97-B0C5-F7EEC582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08" y="2653153"/>
            <a:ext cx="9744784" cy="2065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52F22-F0C4-4CD0-A98F-974FB39CC293}"/>
              </a:ext>
            </a:extLst>
          </p:cNvPr>
          <p:cNvSpPr txBox="1"/>
          <p:nvPr/>
        </p:nvSpPr>
        <p:spPr>
          <a:xfrm>
            <a:off x="1208015" y="4841438"/>
            <a:ext cx="10268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Use the </a:t>
            </a:r>
            <a:r>
              <a:rPr lang="en-GB" sz="2200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 Flow Template</a:t>
            </a:r>
            <a:r>
              <a:rPr lang="en-GB" sz="2200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on the website to keep a record.  </a:t>
            </a:r>
          </a:p>
          <a:p>
            <a:pPr algn="ctr"/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We will ask for this at the end of the competition to see how much profit you have made</a:t>
            </a:r>
          </a:p>
          <a:p>
            <a:endParaRPr lang="en-GB" dirty="0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555376D2-7EEB-45A3-B6D4-F29184930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5" y="190828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1E81-49CE-4B87-8312-21C96D7B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010" y="893955"/>
            <a:ext cx="8305012" cy="1472064"/>
          </a:xfrm>
        </p:spPr>
        <p:txBody>
          <a:bodyPr anchor="ctr">
            <a:noAutofit/>
          </a:bodyPr>
          <a:lstStyle/>
          <a:p>
            <a:pPr algn="ctr"/>
            <a:r>
              <a:rPr lang="en-GB" b="1" dirty="0"/>
              <a:t>Don’t forget…</a:t>
            </a:r>
            <a:br>
              <a:rPr lang="en-GB" b="1" dirty="0"/>
            </a:br>
            <a:r>
              <a:rPr lang="en-GB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to keep the profit!  </a:t>
            </a:r>
            <a:b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….and there’s a prize at the end of the competition for the 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PROFIT</a:t>
            </a: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/>
          </a:p>
        </p:txBody>
      </p:sp>
      <p:pic>
        <p:nvPicPr>
          <p:cNvPr id="9218" name="Picture 2" descr="Want to WIN some really awesome recording equipment? – The Voice Realm">
            <a:extLst>
              <a:ext uri="{FF2B5EF4-FFF2-40B4-BE49-F238E27FC236}">
                <a16:creationId xmlns:a16="http://schemas.microsoft.com/office/drawing/2014/main" id="{D321049D-7C5A-4021-86F3-3BE5D6BF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13" y="2441520"/>
            <a:ext cx="3296701" cy="29505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5243-5913-4D55-BB3F-A3792BA2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831" y="2672987"/>
            <a:ext cx="7610913" cy="3466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also a prize for </a:t>
            </a:r>
            <a:r>
              <a:rPr lang="en-GB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High!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Aim High 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new things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your best 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changes where things don’t work out as planned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at the finals!</a:t>
            </a:r>
          </a:p>
        </p:txBody>
      </p:sp>
    </p:spTree>
    <p:extLst>
      <p:ext uri="{BB962C8B-B14F-4D97-AF65-F5344CB8AC3E}">
        <p14:creationId xmlns:p14="http://schemas.microsoft.com/office/powerpoint/2010/main" val="274212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7" y="408012"/>
            <a:ext cx="6824528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What is Aiming High?</a:t>
            </a:r>
            <a:endParaRPr lang="en-GB" sz="3600" dirty="0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C104CCA-DB8D-4EF4-95D1-C3286353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65" y="118234"/>
            <a:ext cx="1905120" cy="1905120"/>
          </a:xfrm>
          <a:prstGeom prst="rect">
            <a:avLst/>
          </a:prstGeom>
        </p:spPr>
      </p:pic>
      <p:pic>
        <p:nvPicPr>
          <p:cNvPr id="1028" name="Picture 4" descr="2,439 Aiming High Illustrations &amp;amp; Clip Art - iStock">
            <a:extLst>
              <a:ext uri="{FF2B5EF4-FFF2-40B4-BE49-F238E27FC236}">
                <a16:creationId xmlns:a16="http://schemas.microsoft.com/office/drawing/2014/main" id="{7864BCC2-3D63-452E-A639-4F6DE45B3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7" y="2353744"/>
            <a:ext cx="3142741" cy="3142741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095ECB-4B69-44DD-BB7B-45276069D969}"/>
              </a:ext>
            </a:extLst>
          </p:cNvPr>
          <p:cNvSpPr txBox="1"/>
          <p:nvPr/>
        </p:nvSpPr>
        <p:spPr>
          <a:xfrm>
            <a:off x="4680723" y="2122415"/>
            <a:ext cx="6582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high is the ability to set clear, tangible goals and devise a robust route to achieving them – in this case, effective planning, setting goals for yourself and your business and knowing what doing well looks like!</a:t>
            </a: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Skills Builder Aiming High Skill Summary Video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D0E0-233D-4C8D-8B5F-98F67F3A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032" y="426681"/>
            <a:ext cx="9270459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Skills Builder – Aiming High</a:t>
            </a:r>
            <a:br>
              <a:rPr lang="en-GB" b="1" dirty="0"/>
            </a:br>
            <a:r>
              <a:rPr lang="en-GB" sz="2800" b="1" dirty="0">
                <a:solidFill>
                  <a:schemeClr val="accent1"/>
                </a:solidFill>
              </a:rPr>
              <a:t>Working effectively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2B45-54FA-430B-ABBD-B85D843D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940" y="1752244"/>
            <a:ext cx="5554493" cy="4069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what doing well looks like for me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How to recognise good work</a:t>
            </a:r>
            <a:endParaRPr lang="en-GB" sz="1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know when you are making a useful contribution</a:t>
            </a:r>
            <a:endParaRPr lang="en-GB" sz="1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3301FF9-4128-46FF-9FCF-F9F200E3C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3" y="2505716"/>
            <a:ext cx="4555367" cy="25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5127BA44-8E02-4B9E-87BE-BCACE98A7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7" y="75346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6FE4-3A2B-41A2-8131-35AAAA43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671" y="370956"/>
            <a:ext cx="8389366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Knowing what good looks like for me</a:t>
            </a:r>
            <a:br>
              <a:rPr lang="en-GB" sz="4000" b="1" dirty="0"/>
            </a:br>
            <a:r>
              <a:rPr lang="en-GB" sz="3100" b="1" dirty="0">
                <a:solidFill>
                  <a:schemeClr val="accent5"/>
                </a:solidFill>
              </a:rPr>
              <a:t>Things to consider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EDC12-8786-44FD-9834-3012BEB5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673" y="2380969"/>
            <a:ext cx="6837740" cy="27099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know when I have done good work?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feel when I have done something well?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might doing well mean?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I done this before?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D8DA1DF3-B717-453E-B7A3-01F8F99C5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81" y="0"/>
            <a:ext cx="1905120" cy="190512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537C99B-5F96-4929-BACA-FF9A9A6E8D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6" y="2431543"/>
            <a:ext cx="4292367" cy="24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D471-F873-4BC6-8277-F4D537EC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08" y="911556"/>
            <a:ext cx="8343019" cy="927289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Business brand identity</a:t>
            </a:r>
            <a:br>
              <a:rPr lang="en-GB" b="1" dirty="0"/>
            </a:b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Brand identity is about how you want your customers to see your business </a:t>
            </a:r>
            <a:r>
              <a:rPr lang="en-GB" sz="2200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br>
              <a:rPr lang="en-GB" sz="4400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6F91-5A44-4FE8-8974-35BFADDC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816" y="2369285"/>
            <a:ext cx="7257329" cy="2863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do you want them to think and feel about your business?</a:t>
            </a: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message do you want to send?  For example:  Professional, friendly, home made, creative, fun, environmentally friendly</a:t>
            </a: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logo?</a:t>
            </a: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colours will you use? (Some colours can have different meanings, for example, green can suggest eco-friendly, red can be associated with danger)</a:t>
            </a: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describe your product/service and what font will you use?</a:t>
            </a: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your unique selling point!</a:t>
            </a:r>
            <a:endParaRPr lang="en-GB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6 Tips to Improve Brand Continuity on Social Media">
            <a:extLst>
              <a:ext uri="{FF2B5EF4-FFF2-40B4-BE49-F238E27FC236}">
                <a16:creationId xmlns:a16="http://schemas.microsoft.com/office/drawing/2014/main" id="{939B1847-B2A9-4C45-BBEC-998A0AF8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0" y="2571796"/>
            <a:ext cx="3690982" cy="24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1AD31DF1-1143-EBEE-3850-ADD7F0BA6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81" y="0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CFED-59A7-4F8D-A0CB-30867C18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663" y="319008"/>
            <a:ext cx="7801718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Marketing</a:t>
            </a:r>
            <a:r>
              <a:rPr lang="en-GB" b="1" dirty="0"/>
              <a:t> </a:t>
            </a:r>
            <a:br>
              <a:rPr lang="en-GB" sz="4000" b="1" dirty="0"/>
            </a:br>
            <a:r>
              <a:rPr lang="en-GB" sz="2800" b="1" dirty="0">
                <a:solidFill>
                  <a:schemeClr val="accent1"/>
                </a:solidFill>
              </a:rPr>
              <a:t>Telling people about your business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FEFD-E2B3-47FC-A3C3-FD441529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635" y="2579516"/>
            <a:ext cx="7183049" cy="349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Here are some ways to promote your product or service:</a:t>
            </a: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Advertising</a:t>
            </a: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posters, flyers, adverts in newsletters </a:t>
            </a:r>
          </a:p>
          <a:p>
            <a:r>
              <a:rPr lang="en-GB" sz="2000" b="1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Selling events</a:t>
            </a: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stalls at school, local craft fairs </a:t>
            </a:r>
          </a:p>
          <a:p>
            <a:r>
              <a:rPr lang="en-GB" sz="2000" b="1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Online</a:t>
            </a: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remember that there are age restrictions on some sites so you might need help from someone else</a:t>
            </a:r>
          </a:p>
          <a:p>
            <a:r>
              <a:rPr lang="en-GB" sz="2000" b="1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Publicity events</a:t>
            </a: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how about a flash dance or wearing fancy dress to get attention and hand out some leaflets?  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6148" name="Picture 4" descr="6 Marketing Trends to Prepare For in 2022 | Inc.com">
            <a:extLst>
              <a:ext uri="{FF2B5EF4-FFF2-40B4-BE49-F238E27FC236}">
                <a16:creationId xmlns:a16="http://schemas.microsoft.com/office/drawing/2014/main" id="{FFF93383-20ED-4601-AC03-DB51C3E6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2" y="2835480"/>
            <a:ext cx="3922320" cy="22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064F2-E1CF-4239-AD92-3C5CC10BCA6E}"/>
              </a:ext>
            </a:extLst>
          </p:cNvPr>
          <p:cNvSpPr txBox="1"/>
          <p:nvPr/>
        </p:nvSpPr>
        <p:spPr>
          <a:xfrm>
            <a:off x="2319955" y="1702425"/>
            <a:ext cx="952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Now you have your brand identity, you can use this to help make your packaging and marketing materials.  </a:t>
            </a:r>
          </a:p>
          <a:p>
            <a:endParaRPr lang="en-GB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EC8B6F-1A21-7F98-CDF3-A7304E1B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81" y="0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82" y="1014205"/>
            <a:ext cx="8078510" cy="68123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4000" b="1" dirty="0"/>
              <a:t>    </a:t>
            </a:r>
            <a:r>
              <a:rPr lang="en-GB" sz="3800" b="1" dirty="0"/>
              <a:t>Doing the maths – making a profit</a:t>
            </a:r>
            <a:br>
              <a:rPr lang="en-GB" sz="3800" b="1" dirty="0"/>
            </a:br>
            <a:r>
              <a:rPr lang="en-GB" sz="3800" b="1" dirty="0"/>
              <a:t>     </a:t>
            </a:r>
            <a:r>
              <a:rPr lang="en-GB" sz="38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do you need to think about?</a:t>
            </a:r>
            <a:br>
              <a:rPr lang="en-GB" sz="38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br>
              <a:rPr lang="en-GB" sz="4400" dirty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96D4-6940-4DDD-9D3F-3F82A5D4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523" y="1917606"/>
            <a:ext cx="7963102" cy="353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A: Product selling price</a:t>
            </a:r>
          </a:p>
          <a:p>
            <a:r>
              <a:rPr lang="en-GB" sz="2400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How much are you selling your product or service for? </a:t>
            </a:r>
          </a:p>
          <a:p>
            <a:r>
              <a:rPr lang="en-GB" sz="2400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Will people pay that amount?</a:t>
            </a:r>
          </a:p>
          <a:p>
            <a:pPr marL="0" indent="0">
              <a:buNone/>
            </a:pPr>
            <a:endParaRPr lang="en-GB" sz="3000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b="1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B: Product cost</a:t>
            </a:r>
          </a:p>
          <a:p>
            <a:r>
              <a:rPr lang="en-GB" sz="2400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How much does it cost you to make your item?</a:t>
            </a:r>
            <a:endParaRPr lang="en-GB" sz="3500" dirty="0">
              <a:solidFill>
                <a:schemeClr val="accent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buNone/>
            </a:pPr>
            <a:endParaRPr lang="en-GB" sz="3500" dirty="0">
              <a:solidFill>
                <a:schemeClr val="accent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buNone/>
            </a:pPr>
            <a:endParaRPr lang="en-GB" sz="3500" dirty="0">
              <a:solidFill>
                <a:schemeClr val="accent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6A93B60B-7E2A-48C0-AD6B-5FE29BC52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80" y="151790"/>
            <a:ext cx="1905120" cy="1905120"/>
          </a:xfrm>
          <a:prstGeom prst="rect">
            <a:avLst/>
          </a:prstGeom>
        </p:spPr>
      </p:pic>
      <p:pic>
        <p:nvPicPr>
          <p:cNvPr id="2050" name="Picture 2" descr="DO YOU C.A.R.E. ABOUT PROFIT?">
            <a:extLst>
              <a:ext uri="{FF2B5EF4-FFF2-40B4-BE49-F238E27FC236}">
                <a16:creationId xmlns:a16="http://schemas.microsoft.com/office/drawing/2014/main" id="{75351916-68F3-412D-B83F-6528F533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2" y="2563263"/>
            <a:ext cx="2614612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09840-74C6-413B-8DBC-24FA1C812252}"/>
              </a:ext>
            </a:extLst>
          </p:cNvPr>
          <p:cNvSpPr txBox="1"/>
          <p:nvPr/>
        </p:nvSpPr>
        <p:spPr>
          <a:xfrm>
            <a:off x="3163523" y="5195190"/>
            <a:ext cx="51189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 – B = Profit</a:t>
            </a:r>
            <a:endParaRPr lang="en-GB" sz="2800" dirty="0">
              <a:solidFill>
                <a:schemeClr val="accent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2542D4-51EF-4691-8EFA-7E6D3B44664C}"/>
              </a:ext>
            </a:extLst>
          </p:cNvPr>
          <p:cNvSpPr txBox="1">
            <a:spLocks/>
          </p:cNvSpPr>
          <p:nvPr/>
        </p:nvSpPr>
        <p:spPr>
          <a:xfrm>
            <a:off x="727817" y="882354"/>
            <a:ext cx="11023600" cy="321521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GB" sz="10401" b="1" dirty="0">
                <a:solidFill>
                  <a:schemeClr val="accent4"/>
                </a:solidFill>
                <a:latin typeface="Troika" panose="02000000000000000000" pitchFamily="50" charset="0"/>
                <a:ea typeface="Roboto Medium" panose="02000000000000000000" pitchFamily="2" charset="0"/>
              </a:rPr>
              <a:t>Sell, sell, sell!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F0AD9D9-FEFE-4C19-BBF0-1E01913A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2" y="3074522"/>
            <a:ext cx="3378374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2574"/>
      </p:ext>
    </p:extLst>
  </p:cSld>
  <p:clrMapOvr>
    <a:masterClrMapping/>
  </p:clrMapOvr>
  <p:transition spd="slow" advClick="0" advTm="25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EB90-444B-4CF4-B376-D95703E5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270" y="585575"/>
            <a:ext cx="7548428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Skills Builder – Aiming High</a:t>
            </a:r>
            <a:br>
              <a:rPr lang="en-GB" b="1" dirty="0"/>
            </a:br>
            <a:r>
              <a:rPr lang="en-GB" sz="3100" b="1" dirty="0">
                <a:solidFill>
                  <a:schemeClr val="accent1"/>
                </a:solidFill>
              </a:rPr>
              <a:t>Working effectively</a:t>
            </a:r>
            <a:br>
              <a:rPr lang="en-GB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944B-66C0-44DE-863D-F9967166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307" y="1911138"/>
            <a:ext cx="7062160" cy="4069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with a positive approach to new challenges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Why new challenges are a good opportunity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find opportunities for stretch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66BD881-1243-43BB-B9C8-4DD53207F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3" y="2846835"/>
            <a:ext cx="3907456" cy="21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92CEA741-4910-4FE2-9F7F-A3F14EA71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5" y="190828"/>
            <a:ext cx="1905120" cy="19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7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ABD8B2E0-017C-4243-B8E0-99554D914BE7}"/>
    </a:ext>
  </a:extLst>
</a:theme>
</file>

<file path=ppt/theme/theme2.xml><?xml version="1.0" encoding="utf-8"?>
<a:theme xmlns:a="http://schemas.openxmlformats.org/drawingml/2006/main" name="BC Logo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465DDA8D-A702-4BCE-831C-A9C95CFDEC9D}"/>
    </a:ext>
  </a:extLst>
</a:theme>
</file>

<file path=ppt/theme/theme3.xml><?xml version="1.0" encoding="utf-8"?>
<a:theme xmlns:a="http://schemas.openxmlformats.org/drawingml/2006/main" name="All 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2978D22C-5DF3-4A1C-8412-35E5EA221A84}"/>
    </a:ext>
  </a:extLst>
</a:theme>
</file>

<file path=ppt/theme/theme4.xml><?xml version="1.0" encoding="utf-8"?>
<a:theme xmlns:a="http://schemas.openxmlformats.org/drawingml/2006/main" name="Major 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5C99E443-ECEE-4A7D-BC98-831360EB0976}"/>
    </a:ext>
  </a:extLst>
</a:theme>
</file>

<file path=ppt/theme/theme5.xml><?xml version="1.0" encoding="utf-8"?>
<a:theme xmlns:a="http://schemas.openxmlformats.org/drawingml/2006/main" name="1_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48D3F5B2-2D81-4237-881F-938BF53665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6" ma:contentTypeDescription="Create a new document." ma:contentTypeScope="" ma:versionID="47f2e8ede32b73cee0621a579aa03f34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a57ef099c23aa7e144856897eef401e9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D7017C-FA9A-4B66-A1A9-E4EE29339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16350-18DD-4C3E-8216-367918B0A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F23E9-C7C6-4E49-B91D-5335F8D0CD52}">
  <ds:schemaRefs>
    <ds:schemaRef ds:uri="7ee85a2a-d933-4483-8446-7f50a3662221"/>
    <ds:schemaRef ds:uri="http://purl.org/dc/elements/1.1/"/>
    <ds:schemaRef ds:uri="http://schemas.microsoft.com/office/2006/metadata/properties"/>
    <ds:schemaRef ds:uri="17dd376a-7703-4d16-8034-213cffa6164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2207 - BiG Challenge Slides Template - Arial</Template>
  <TotalTime>124</TotalTime>
  <Words>659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Bold</vt:lpstr>
      <vt:lpstr>Roboto Medium</vt:lpstr>
      <vt:lpstr>Troika</vt:lpstr>
      <vt:lpstr>Title Slides</vt:lpstr>
      <vt:lpstr>BC Logo</vt:lpstr>
      <vt:lpstr>All Logos</vt:lpstr>
      <vt:lpstr>Major Logos</vt:lpstr>
      <vt:lpstr>1_Logos</vt:lpstr>
      <vt:lpstr>Promote and sell your product!</vt:lpstr>
      <vt:lpstr>What is Aiming High?</vt:lpstr>
      <vt:lpstr>Skills Builder – Aiming High Working effectively</vt:lpstr>
      <vt:lpstr>Knowing what good looks like for me Things to consider</vt:lpstr>
      <vt:lpstr>Business brand identity Brand identity is about how you want your customers to see your business   </vt:lpstr>
      <vt:lpstr>Marketing  Telling people about your business</vt:lpstr>
      <vt:lpstr>    Doing the maths – making a profit      What do you need to think about?  </vt:lpstr>
      <vt:lpstr>PowerPoint Presentation</vt:lpstr>
      <vt:lpstr>Skills Builder – Aiming High Working effectively </vt:lpstr>
      <vt:lpstr>Working with a positive approach Things to consider</vt:lpstr>
      <vt:lpstr>Budgets and finance Keep an eye on your money!</vt:lpstr>
      <vt:lpstr>Don’t forget… You get to keep the profit!   ….and there’s a prize at the end of the competition for the BIGGEST PROFIT!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Fletcher</dc:creator>
  <cp:lastModifiedBy>Charlotte Bjorck</cp:lastModifiedBy>
  <cp:revision>3</cp:revision>
  <dcterms:created xsi:type="dcterms:W3CDTF">2022-09-09T14:12:21Z</dcterms:created>
  <dcterms:modified xsi:type="dcterms:W3CDTF">2023-09-06T16:11:34Z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2022-09-09T14:13:12Z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576a8dfe-6de4-4cbd-bdfc-8ebcc6b501d1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MediaServiceImageTags">
    <vt:lpwstr/>
  </property>
</Properties>
</file>