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</p:sldMasterIdLst>
  <p:sldIdLst>
    <p:sldId id="256" r:id="rId9"/>
    <p:sldId id="258" r:id="rId10"/>
    <p:sldId id="259" r:id="rId11"/>
    <p:sldId id="283" r:id="rId12"/>
    <p:sldId id="285" r:id="rId13"/>
    <p:sldId id="265" r:id="rId14"/>
    <p:sldId id="282" r:id="rId15"/>
    <p:sldId id="286" r:id="rId16"/>
    <p:sldId id="284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B0CD7-4BBF-4883-806F-F5845586D194}" v="4" dt="2023-09-06T16:12:38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jorck" userId="f524ff40-0bb6-4b42-9fdc-f7aeff764f92" providerId="ADAL" clId="{126B0CD7-4BBF-4883-806F-F5845586D194}"/>
    <pc:docChg chg="undo custSel delSld modSld">
      <pc:chgData name="Charlotte Bjorck" userId="f524ff40-0bb6-4b42-9fdc-f7aeff764f92" providerId="ADAL" clId="{126B0CD7-4BBF-4883-806F-F5845586D194}" dt="2023-09-06T16:16:20.794" v="109" actId="1076"/>
      <pc:docMkLst>
        <pc:docMk/>
      </pc:docMkLst>
      <pc:sldChg chg="del">
        <pc:chgData name="Charlotte Bjorck" userId="f524ff40-0bb6-4b42-9fdc-f7aeff764f92" providerId="ADAL" clId="{126B0CD7-4BBF-4883-806F-F5845586D194}" dt="2023-09-06T14:32:38.002" v="35" actId="47"/>
        <pc:sldMkLst>
          <pc:docMk/>
          <pc:sldMk cId="2877296169" sldId="257"/>
        </pc:sldMkLst>
      </pc:sldChg>
      <pc:sldChg chg="modSp mod">
        <pc:chgData name="Charlotte Bjorck" userId="f524ff40-0bb6-4b42-9fdc-f7aeff764f92" providerId="ADAL" clId="{126B0CD7-4BBF-4883-806F-F5845586D194}" dt="2023-09-06T16:15:49.968" v="106" actId="1076"/>
        <pc:sldMkLst>
          <pc:docMk/>
          <pc:sldMk cId="2748844015" sldId="258"/>
        </pc:sldMkLst>
        <pc:spChg chg="mod">
          <ac:chgData name="Charlotte Bjorck" userId="f524ff40-0bb6-4b42-9fdc-f7aeff764f92" providerId="ADAL" clId="{126B0CD7-4BBF-4883-806F-F5845586D194}" dt="2023-09-06T16:15:49.968" v="106" actId="1076"/>
          <ac:spMkLst>
            <pc:docMk/>
            <pc:sldMk cId="2748844015" sldId="258"/>
            <ac:spMk id="2" creationId="{50F88FD3-ED5E-40EC-A1F7-5F9D69AA8069}"/>
          </ac:spMkLst>
        </pc:spChg>
      </pc:sldChg>
      <pc:sldChg chg="modSp mod">
        <pc:chgData name="Charlotte Bjorck" userId="f524ff40-0bb6-4b42-9fdc-f7aeff764f92" providerId="ADAL" clId="{126B0CD7-4BBF-4883-806F-F5845586D194}" dt="2023-09-06T16:15:46.479" v="105" actId="1076"/>
        <pc:sldMkLst>
          <pc:docMk/>
          <pc:sldMk cId="435038869" sldId="259"/>
        </pc:sldMkLst>
        <pc:spChg chg="mod">
          <ac:chgData name="Charlotte Bjorck" userId="f524ff40-0bb6-4b42-9fdc-f7aeff764f92" providerId="ADAL" clId="{126B0CD7-4BBF-4883-806F-F5845586D194}" dt="2023-09-06T16:15:46.479" v="105" actId="1076"/>
          <ac:spMkLst>
            <pc:docMk/>
            <pc:sldMk cId="435038869" sldId="259"/>
            <ac:spMk id="4" creationId="{A8CC1D08-83C1-4D39-A8E9-3A89600E39F6}"/>
          </ac:spMkLst>
        </pc:spChg>
        <pc:spChg chg="mod">
          <ac:chgData name="Charlotte Bjorck" userId="f524ff40-0bb6-4b42-9fdc-f7aeff764f92" providerId="ADAL" clId="{126B0CD7-4BBF-4883-806F-F5845586D194}" dt="2023-09-06T16:13:11.441" v="58" actId="255"/>
          <ac:spMkLst>
            <pc:docMk/>
            <pc:sldMk cId="435038869" sldId="259"/>
            <ac:spMk id="5" creationId="{AAE996D4-6940-4DDD-9D3F-3F82A5D48D5B}"/>
          </ac:spMkLst>
        </pc:spChg>
      </pc:sldChg>
      <pc:sldChg chg="modSp mod">
        <pc:chgData name="Charlotte Bjorck" userId="f524ff40-0bb6-4b42-9fdc-f7aeff764f92" providerId="ADAL" clId="{126B0CD7-4BBF-4883-806F-F5845586D194}" dt="2023-09-06T14:31:42.854" v="26" actId="20577"/>
        <pc:sldMkLst>
          <pc:docMk/>
          <pc:sldMk cId="3069202524" sldId="265"/>
        </pc:sldMkLst>
        <pc:spChg chg="mod">
          <ac:chgData name="Charlotte Bjorck" userId="f524ff40-0bb6-4b42-9fdc-f7aeff764f92" providerId="ADAL" clId="{126B0CD7-4BBF-4883-806F-F5845586D194}" dt="2023-09-06T14:31:42.854" v="26" actId="20577"/>
          <ac:spMkLst>
            <pc:docMk/>
            <pc:sldMk cId="3069202524" sldId="265"/>
            <ac:spMk id="2" creationId="{9567D471-F873-4BC6-8277-F4D537EC6CE6}"/>
          </ac:spMkLst>
        </pc:spChg>
      </pc:sldChg>
      <pc:sldChg chg="modSp mod">
        <pc:chgData name="Charlotte Bjorck" userId="f524ff40-0bb6-4b42-9fdc-f7aeff764f92" providerId="ADAL" clId="{126B0CD7-4BBF-4883-806F-F5845586D194}" dt="2023-09-06T16:12:55.579" v="55" actId="404"/>
        <pc:sldMkLst>
          <pc:docMk/>
          <pc:sldMk cId="3888051210" sldId="283"/>
        </pc:sldMkLst>
        <pc:spChg chg="mod">
          <ac:chgData name="Charlotte Bjorck" userId="f524ff40-0bb6-4b42-9fdc-f7aeff764f92" providerId="ADAL" clId="{126B0CD7-4BBF-4883-806F-F5845586D194}" dt="2023-09-06T16:12:55.579" v="55" actId="404"/>
          <ac:spMkLst>
            <pc:docMk/>
            <pc:sldMk cId="3888051210" sldId="283"/>
            <ac:spMk id="2" creationId="{CDC23081-23CC-4769-8451-3E8234B0B513}"/>
          </ac:spMkLst>
        </pc:spChg>
        <pc:spChg chg="mod">
          <ac:chgData name="Charlotte Bjorck" userId="f524ff40-0bb6-4b42-9fdc-f7aeff764f92" providerId="ADAL" clId="{126B0CD7-4BBF-4883-806F-F5845586D194}" dt="2023-09-06T16:12:48.371" v="54" actId="404"/>
          <ac:spMkLst>
            <pc:docMk/>
            <pc:sldMk cId="3888051210" sldId="283"/>
            <ac:spMk id="3" creationId="{56EE1C30-CF5A-41B5-9DE7-A82BD800886C}"/>
          </ac:spMkLst>
        </pc:spChg>
      </pc:sldChg>
      <pc:sldChg chg="modSp mod">
        <pc:chgData name="Charlotte Bjorck" userId="f524ff40-0bb6-4b42-9fdc-f7aeff764f92" providerId="ADAL" clId="{126B0CD7-4BBF-4883-806F-F5845586D194}" dt="2023-09-06T16:14:07.580" v="81" actId="404"/>
        <pc:sldMkLst>
          <pc:docMk/>
          <pc:sldMk cId="1475959156" sldId="284"/>
        </pc:sldMkLst>
        <pc:spChg chg="mod">
          <ac:chgData name="Charlotte Bjorck" userId="f524ff40-0bb6-4b42-9fdc-f7aeff764f92" providerId="ADAL" clId="{126B0CD7-4BBF-4883-806F-F5845586D194}" dt="2023-09-06T16:14:02.980" v="79" actId="403"/>
          <ac:spMkLst>
            <pc:docMk/>
            <pc:sldMk cId="1475959156" sldId="284"/>
            <ac:spMk id="2" creationId="{429F9BD2-183E-4EB6-90DF-8619CC2B9392}"/>
          </ac:spMkLst>
        </pc:spChg>
        <pc:spChg chg="mod">
          <ac:chgData name="Charlotte Bjorck" userId="f524ff40-0bb6-4b42-9fdc-f7aeff764f92" providerId="ADAL" clId="{126B0CD7-4BBF-4883-806F-F5845586D194}" dt="2023-09-06T16:14:07.580" v="81" actId="404"/>
          <ac:spMkLst>
            <pc:docMk/>
            <pc:sldMk cId="1475959156" sldId="284"/>
            <ac:spMk id="3" creationId="{7971C291-8294-4816-8ECD-08D9EE5C3E32}"/>
          </ac:spMkLst>
        </pc:spChg>
      </pc:sldChg>
      <pc:sldChg chg="addSp modSp mod">
        <pc:chgData name="Charlotte Bjorck" userId="f524ff40-0bb6-4b42-9fdc-f7aeff764f92" providerId="ADAL" clId="{126B0CD7-4BBF-4883-806F-F5845586D194}" dt="2023-09-06T16:16:10.984" v="108" actId="1076"/>
        <pc:sldMkLst>
          <pc:docMk/>
          <pc:sldMk cId="2556823820" sldId="285"/>
        </pc:sldMkLst>
        <pc:spChg chg="mod">
          <ac:chgData name="Charlotte Bjorck" userId="f524ff40-0bb6-4b42-9fdc-f7aeff764f92" providerId="ADAL" clId="{126B0CD7-4BBF-4883-806F-F5845586D194}" dt="2023-09-06T16:16:10.984" v="108" actId="1076"/>
          <ac:spMkLst>
            <pc:docMk/>
            <pc:sldMk cId="2556823820" sldId="285"/>
            <ac:spMk id="2" creationId="{C7D3865C-E7DE-4003-B548-07C5D390A55F}"/>
          </ac:spMkLst>
        </pc:spChg>
        <pc:spChg chg="mod">
          <ac:chgData name="Charlotte Bjorck" userId="f524ff40-0bb6-4b42-9fdc-f7aeff764f92" providerId="ADAL" clId="{126B0CD7-4BBF-4883-806F-F5845586D194}" dt="2023-09-06T16:15:29.107" v="102" actId="2710"/>
          <ac:spMkLst>
            <pc:docMk/>
            <pc:sldMk cId="2556823820" sldId="285"/>
            <ac:spMk id="3" creationId="{C095E0F2-50CB-4926-B75D-11D333FF2E25}"/>
          </ac:spMkLst>
        </pc:spChg>
        <pc:picChg chg="add mod">
          <ac:chgData name="Charlotte Bjorck" userId="f524ff40-0bb6-4b42-9fdc-f7aeff764f92" providerId="ADAL" clId="{126B0CD7-4BBF-4883-806F-F5845586D194}" dt="2023-09-06T14:32:47.192" v="36"/>
          <ac:picMkLst>
            <pc:docMk/>
            <pc:sldMk cId="2556823820" sldId="285"/>
            <ac:picMk id="4" creationId="{852CD567-2E26-D986-EA17-3D98712F6250}"/>
          </ac:picMkLst>
        </pc:picChg>
        <pc:picChg chg="mod">
          <ac:chgData name="Charlotte Bjorck" userId="f524ff40-0bb6-4b42-9fdc-f7aeff764f92" providerId="ADAL" clId="{126B0CD7-4BBF-4883-806F-F5845586D194}" dt="2023-09-06T16:12:38.097" v="51" actId="14100"/>
          <ac:picMkLst>
            <pc:docMk/>
            <pc:sldMk cId="2556823820" sldId="285"/>
            <ac:picMk id="6148" creationId="{EB065C81-9FFF-46E7-BBBB-EDFBC265547E}"/>
          </ac:picMkLst>
        </pc:picChg>
      </pc:sldChg>
      <pc:sldChg chg="modSp mod">
        <pc:chgData name="Charlotte Bjorck" userId="f524ff40-0bb6-4b42-9fdc-f7aeff764f92" providerId="ADAL" clId="{126B0CD7-4BBF-4883-806F-F5845586D194}" dt="2023-09-06T16:16:20.794" v="109" actId="1076"/>
        <pc:sldMkLst>
          <pc:docMk/>
          <pc:sldMk cId="4132219109" sldId="286"/>
        </pc:sldMkLst>
        <pc:spChg chg="mod">
          <ac:chgData name="Charlotte Bjorck" userId="f524ff40-0bb6-4b42-9fdc-f7aeff764f92" providerId="ADAL" clId="{126B0CD7-4BBF-4883-806F-F5845586D194}" dt="2023-09-06T16:16:20.794" v="109" actId="1076"/>
          <ac:spMkLst>
            <pc:docMk/>
            <pc:sldMk cId="4132219109" sldId="286"/>
            <ac:spMk id="2" creationId="{C6D1677D-A11D-4911-8518-A970D6362F77}"/>
          </ac:spMkLst>
        </pc:spChg>
        <pc:spChg chg="mod">
          <ac:chgData name="Charlotte Bjorck" userId="f524ff40-0bb6-4b42-9fdc-f7aeff764f92" providerId="ADAL" clId="{126B0CD7-4BBF-4883-806F-F5845586D194}" dt="2023-09-06T16:15:14.310" v="101" actId="1076"/>
          <ac:spMkLst>
            <pc:docMk/>
            <pc:sldMk cId="4132219109" sldId="286"/>
            <ac:spMk id="3" creationId="{E61DCF10-2DD0-4E19-8FEE-7FD7EA3EF4FB}"/>
          </ac:spMkLst>
        </pc:spChg>
      </pc:sldChg>
      <pc:sldChg chg="addSp delSp modSp mod">
        <pc:chgData name="Charlotte Bjorck" userId="f524ff40-0bb6-4b42-9fdc-f7aeff764f92" providerId="ADAL" clId="{126B0CD7-4BBF-4883-806F-F5845586D194}" dt="2023-09-06T16:14:59.378" v="98" actId="20577"/>
        <pc:sldMkLst>
          <pc:docMk/>
          <pc:sldMk cId="2925920068" sldId="287"/>
        </pc:sldMkLst>
        <pc:spChg chg="mod">
          <ac:chgData name="Charlotte Bjorck" userId="f524ff40-0bb6-4b42-9fdc-f7aeff764f92" providerId="ADAL" clId="{126B0CD7-4BBF-4883-806F-F5845586D194}" dt="2023-09-06T16:14:59.378" v="98" actId="20577"/>
          <ac:spMkLst>
            <pc:docMk/>
            <pc:sldMk cId="2925920068" sldId="287"/>
            <ac:spMk id="2" creationId="{6DBC1EFB-93D3-4F30-9435-11E72A83A823}"/>
          </ac:spMkLst>
        </pc:spChg>
        <pc:spChg chg="mod">
          <ac:chgData name="Charlotte Bjorck" userId="f524ff40-0bb6-4b42-9fdc-f7aeff764f92" providerId="ADAL" clId="{126B0CD7-4BBF-4883-806F-F5845586D194}" dt="2023-09-06T16:14:48.961" v="97" actId="27636"/>
          <ac:spMkLst>
            <pc:docMk/>
            <pc:sldMk cId="2925920068" sldId="287"/>
            <ac:spMk id="3" creationId="{CAB4CDBA-28F4-41F1-979A-7E81E96D98B7}"/>
          </ac:spMkLst>
        </pc:spChg>
        <pc:picChg chg="add del mod">
          <ac:chgData name="Charlotte Bjorck" userId="f524ff40-0bb6-4b42-9fdc-f7aeff764f92" providerId="ADAL" clId="{126B0CD7-4BBF-4883-806F-F5845586D194}" dt="2023-09-06T14:32:26.092" v="32" actId="478"/>
          <ac:picMkLst>
            <pc:docMk/>
            <pc:sldMk cId="2925920068" sldId="287"/>
            <ac:picMk id="4" creationId="{E2B8D869-D306-CD7D-A130-DD876CB4DF52}"/>
          </ac:picMkLst>
        </pc:picChg>
        <pc:picChg chg="add mod">
          <ac:chgData name="Charlotte Bjorck" userId="f524ff40-0bb6-4b42-9fdc-f7aeff764f92" providerId="ADAL" clId="{126B0CD7-4BBF-4883-806F-F5845586D194}" dt="2023-09-06T14:32:22.010" v="31"/>
          <ac:picMkLst>
            <pc:docMk/>
            <pc:sldMk cId="2925920068" sldId="287"/>
            <ac:picMk id="5" creationId="{9AE3A147-DAC7-096C-4198-A19C868BBF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9" name="Picture 8" descr="European Union - European Social Fund">
            <a:extLst>
              <a:ext uri="{FF2B5EF4-FFF2-40B4-BE49-F238E27FC236}">
                <a16:creationId xmlns:a16="http://schemas.microsoft.com/office/drawing/2014/main" id="{C69A1FD5-907C-4BC8-AB54-4234734A3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277885"/>
            <a:ext cx="1271103" cy="1264606"/>
          </a:xfrm>
          <a:prstGeom prst="rect">
            <a:avLst/>
          </a:prstGeom>
        </p:spPr>
      </p:pic>
      <p:pic>
        <p:nvPicPr>
          <p:cNvPr id="10" name="Picture 9" descr="BiG Challenge">
            <a:extLst>
              <a:ext uri="{FF2B5EF4-FFF2-40B4-BE49-F238E27FC236}">
                <a16:creationId xmlns:a16="http://schemas.microsoft.com/office/drawing/2014/main" id="{DD844948-E73A-C0F3-19DE-F625FC236D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9" y="730"/>
            <a:ext cx="7715251" cy="58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31005"/>
            <a:ext cx="4287063" cy="1034666"/>
            <a:chOff x="3678905" y="4765323"/>
            <a:chExt cx="4688679" cy="1131594"/>
          </a:xfrm>
        </p:grpSpPr>
        <p:pic>
          <p:nvPicPr>
            <p:cNvPr id="17" name="Picture 16" descr="European Union - European Social Fund">
              <a:extLst>
                <a:ext uri="{FF2B5EF4-FFF2-40B4-BE49-F238E27FC236}">
                  <a16:creationId xmlns:a16="http://schemas.microsoft.com/office/drawing/2014/main" id="{44E3C61E-9F3C-455F-B668-935700130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8905" y="4765323"/>
              <a:ext cx="1137408" cy="1131594"/>
            </a:xfrm>
            <a:prstGeom prst="rect">
              <a:avLst/>
            </a:prstGeom>
          </p:spPr>
        </p:pic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80760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20" name="Picture 19" descr="BiG Challenge">
            <a:extLst>
              <a:ext uri="{FF2B5EF4-FFF2-40B4-BE49-F238E27FC236}">
                <a16:creationId xmlns:a16="http://schemas.microsoft.com/office/drawing/2014/main" id="{0171D867-A4E9-4745-A8CC-8D4A43B6E4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44" y="985501"/>
            <a:ext cx="5462472" cy="41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35" y="5539878"/>
            <a:ext cx="1137407" cy="892782"/>
          </a:xfrm>
          <a:prstGeom prst="rect">
            <a:avLst/>
          </a:prstGeom>
        </p:spPr>
      </p:pic>
      <p:pic>
        <p:nvPicPr>
          <p:cNvPr id="18" name="Picture 17" descr="European Union - European Social Fund">
            <a:extLst>
              <a:ext uri="{FF2B5EF4-FFF2-40B4-BE49-F238E27FC236}">
                <a16:creationId xmlns:a16="http://schemas.microsoft.com/office/drawing/2014/main" id="{C894A192-CD39-4B28-BFEB-F9E5FA01F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192" y="5447377"/>
            <a:ext cx="1137408" cy="1131594"/>
          </a:xfrm>
          <a:prstGeom prst="rect">
            <a:avLst/>
          </a:prstGeom>
        </p:spPr>
      </p:pic>
      <p:pic>
        <p:nvPicPr>
          <p:cNvPr id="7" name="Picture 6" descr="BiG Challenge">
            <a:extLst>
              <a:ext uri="{FF2B5EF4-FFF2-40B4-BE49-F238E27FC236}">
                <a16:creationId xmlns:a16="http://schemas.microsoft.com/office/drawing/2014/main" id="{9E2ACF39-B450-4F79-E525-781FC1658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44" y="752733"/>
            <a:ext cx="5462472" cy="41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7118876" y="393348"/>
            <a:ext cx="4688679" cy="1131594"/>
            <a:chOff x="3678905" y="4765323"/>
            <a:chExt cx="4688679" cy="1131594"/>
          </a:xfrm>
        </p:grpSpPr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51DF5FBD-718F-47F1-A5A0-17F52AABB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8905" y="4765323"/>
              <a:ext cx="1137408" cy="1131594"/>
            </a:xfrm>
            <a:prstGeom prst="rect">
              <a:avLst/>
            </a:prstGeom>
          </p:spPr>
        </p:pic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67602" y="4817011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 descr="BiG Challenge">
            <a:extLst>
              <a:ext uri="{FF2B5EF4-FFF2-40B4-BE49-F238E27FC236}">
                <a16:creationId xmlns:a16="http://schemas.microsoft.com/office/drawing/2014/main" id="{4A2D7A7F-F899-0EB4-DF9A-B6AFB8B789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44" y="262830"/>
            <a:ext cx="6342950" cy="47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5"/>
            <a:ext cx="9270459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BiG Challenge">
            <a:extLst>
              <a:ext uri="{FF2B5EF4-FFF2-40B4-BE49-F238E27FC236}">
                <a16:creationId xmlns:a16="http://schemas.microsoft.com/office/drawing/2014/main" id="{98454EE3-FD2D-4CA9-B996-C008C479A1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618"/>
            <a:ext cx="2543175" cy="1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5"/>
            <a:ext cx="9270459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543365" y="2107984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15" name="Picture 14" descr="BiG Challenge">
            <a:extLst>
              <a:ext uri="{FF2B5EF4-FFF2-40B4-BE49-F238E27FC236}">
                <a16:creationId xmlns:a16="http://schemas.microsoft.com/office/drawing/2014/main" id="{E4944B47-6742-5A96-9E59-E666906A66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618"/>
            <a:ext cx="2543175" cy="1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5"/>
            <a:ext cx="9270459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52" y="2178700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52" y="3637811"/>
            <a:ext cx="1271103" cy="1264606"/>
          </a:xfrm>
          <a:prstGeom prst="rect">
            <a:avLst/>
          </a:prstGeom>
        </p:spPr>
      </p:pic>
      <p:pic>
        <p:nvPicPr>
          <p:cNvPr id="11" name="Picture 10" descr="BiG Challenge">
            <a:extLst>
              <a:ext uri="{FF2B5EF4-FFF2-40B4-BE49-F238E27FC236}">
                <a16:creationId xmlns:a16="http://schemas.microsoft.com/office/drawing/2014/main" id="{ED6BA090-1033-CBC1-41DB-D05BF0FEEDC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618"/>
            <a:ext cx="2543175" cy="1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hallenge.biz/pages/skillsbuilder-problem-solvi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gchallenge.biz/pages/skillsbuilder-problem-solvi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bigchallenge.biz/pages/skillsbuilder-problem-solvi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9AE2-64C2-4BFB-B11B-2618D8E1FC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Make your product!</a:t>
            </a: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AA1FAAB2-A254-4D9E-A58E-BAB3CABA5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07" y="3479626"/>
            <a:ext cx="3378374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8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1EFB-93D3-4F30-9435-11E72A83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226" y="546810"/>
            <a:ext cx="9270459" cy="1325563"/>
          </a:xfrm>
        </p:spPr>
        <p:txBody>
          <a:bodyPr>
            <a:noAutofit/>
          </a:bodyPr>
          <a:lstStyle/>
          <a:p>
            <a:r>
              <a:rPr lang="en-GB" sz="3600" b="1" dirty="0"/>
              <a:t>Exploring problems and creating solutions</a:t>
            </a:r>
            <a:br>
              <a:rPr lang="en-GB" sz="3600" b="1" dirty="0"/>
            </a:br>
            <a:r>
              <a:rPr lang="en-GB" sz="2800" b="1" dirty="0">
                <a:solidFill>
                  <a:schemeClr val="accent5"/>
                </a:solidFill>
              </a:rPr>
              <a:t>Things to consider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4CDBA-28F4-41F1-979A-7E81E96D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28" y="2612720"/>
            <a:ext cx="6367957" cy="33775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sort of problems might have more than one answer?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I come across this before?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come up with lots of possible solutions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that sometimes more difficult than it sounds?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E867872-9135-4EC9-B4B0-1B72826DD5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5" y="2612720"/>
            <a:ext cx="4417019" cy="24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9AE3A147-DAC7-096C-4198-A19C868BB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58" y="53703"/>
            <a:ext cx="1818670" cy="18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8FD3-ED5E-40EC-A1F7-5F9D69AA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347" y="166786"/>
            <a:ext cx="9270459" cy="1866798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What is problem solving?</a:t>
            </a:r>
            <a:endParaRPr lang="en-GB" sz="3600" dirty="0"/>
          </a:p>
        </p:txBody>
      </p:sp>
      <p:pic>
        <p:nvPicPr>
          <p:cNvPr id="1026" name="Picture 2" descr="Creativity and Problem Solving Skills – One Education">
            <a:extLst>
              <a:ext uri="{FF2B5EF4-FFF2-40B4-BE49-F238E27FC236}">
                <a16:creationId xmlns:a16="http://schemas.microsoft.com/office/drawing/2014/main" id="{335A7548-658F-4123-A566-6E68ED5E18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601" y="2578233"/>
            <a:ext cx="4091937" cy="2455162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6D5DC82D-DEFD-47A2-A450-052D223DC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6856" y="2578233"/>
            <a:ext cx="5907947" cy="3466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 is the ability to find a solution to a situation or challenge – in this case, what is your product and how will you make it?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Skills Builder Problem Solving  Skill Summary Video</a:t>
            </a:r>
            <a:endParaRPr lang="en-US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DF22B7E8-CBFE-4C73-B027-8FCC41675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642" y="190850"/>
            <a:ext cx="1818670" cy="18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4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C1D08-83C1-4D39-A8E9-3A89600E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69" y="68550"/>
            <a:ext cx="9270459" cy="1866798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Starting with £25…..</a:t>
            </a:r>
          </a:p>
        </p:txBody>
      </p:sp>
      <p:pic>
        <p:nvPicPr>
          <p:cNvPr id="2050" name="Picture 2" descr="Writing A Business Plan for Small Business">
            <a:extLst>
              <a:ext uri="{FF2B5EF4-FFF2-40B4-BE49-F238E27FC236}">
                <a16:creationId xmlns:a16="http://schemas.microsoft.com/office/drawing/2014/main" id="{4E1799BE-8F73-4578-85BA-7853D52FB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6" b="1"/>
          <a:stretch/>
        </p:blipFill>
        <p:spPr bwMode="auto">
          <a:xfrm>
            <a:off x="585281" y="2563997"/>
            <a:ext cx="3082047" cy="20620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E996D4-6940-4DDD-9D3F-3F82A5D48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8661" y="1916349"/>
            <a:ext cx="7285139" cy="3939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your team make the most of your business loan?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need to buy?</a:t>
            </a:r>
          </a:p>
          <a:p>
            <a:endParaRPr lang="en-GB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get for free or at a lower price?  </a:t>
            </a: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look in charity shops</a:t>
            </a: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anyone who may be able to access materials cheaper or free?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503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3081-23CC-4769-8451-3E8234B0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090" y="766323"/>
            <a:ext cx="8056413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Skills Builder – Problem Solving</a:t>
            </a:r>
            <a:br>
              <a:rPr lang="en-GB" b="1" dirty="0"/>
            </a:br>
            <a:r>
              <a:rPr lang="en-GB" sz="3100" b="1" dirty="0">
                <a:solidFill>
                  <a:schemeClr val="accent1"/>
                </a:solidFill>
              </a:rPr>
              <a:t>Completing tasks and exploring problems</a:t>
            </a:r>
            <a:br>
              <a:rPr lang="en-GB" sz="3600" b="1" dirty="0">
                <a:solidFill>
                  <a:schemeClr val="accent1"/>
                </a:solidFill>
              </a:rPr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1C30-CF5A-41B5-9DE7-A82BD800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72" y="2311400"/>
            <a:ext cx="6190063" cy="4069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complete tasks by explaining problems to someone for advice if I need to</a:t>
            </a:r>
          </a:p>
          <a:p>
            <a:pPr marL="0" indent="0">
              <a:buNone/>
            </a:pP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1 - How to explain a problem to someone else</a:t>
            </a:r>
            <a:endParaRPr lang="en-GB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2 - How to act on advice</a:t>
            </a:r>
            <a:endParaRPr lang="en-GB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6F3D0377-72C0-4199-ABE0-E849F01F8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58" y="53703"/>
            <a:ext cx="1818670" cy="181867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C201B78-C0DF-4F5D-BCF0-54C9E0C7A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0" y="2538900"/>
            <a:ext cx="4252487" cy="23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5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865C-E7DE-4003-B548-07C5D390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396" y="470455"/>
            <a:ext cx="8388816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Completing tasks and asking for advice</a:t>
            </a:r>
            <a:br>
              <a:rPr lang="en-GB" b="1" dirty="0"/>
            </a:br>
            <a:r>
              <a:rPr lang="en-GB" sz="3100" b="1" dirty="0">
                <a:solidFill>
                  <a:schemeClr val="accent5"/>
                </a:solidFill>
              </a:rPr>
              <a:t>Things to consider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5E0F2-50CB-4926-B75D-11D333FF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081" y="2371734"/>
            <a:ext cx="6347670" cy="36621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best explain a problem I am having to someone else – what do they need to know?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mistakes could I make when trying to explain a problem?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‘advice’ actually mean?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make sure I am listening well to advice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B065C81-9FFF-46E7-BBBB-EDFBC26554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5" y="2687216"/>
            <a:ext cx="4457518" cy="25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852CD567-2E26-D986-EA17-3D98712F6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58" y="53703"/>
            <a:ext cx="1818670" cy="18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D471-F873-4BC6-8277-F4D537EC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342" y="47592"/>
            <a:ext cx="9270459" cy="927289"/>
          </a:xfrm>
        </p:spPr>
        <p:txBody>
          <a:bodyPr>
            <a:normAutofit/>
          </a:bodyPr>
          <a:lstStyle/>
          <a:p>
            <a:r>
              <a:rPr lang="en-GB" sz="4000" b="1" dirty="0"/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6F91-5A44-4FE8-8974-35BFADDC6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342" y="887332"/>
            <a:ext cx="9823419" cy="4902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One of the awards that you can win at the end of the competition is for </a:t>
            </a:r>
            <a:r>
              <a:rPr lang="en-GB" sz="2000" b="1" dirty="0">
                <a:solidFill>
                  <a:schemeClr val="accent4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SUSTAINABILITY. 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We will be looking out for teams who find ways to reduce the impact of their business on the climate, for example:</a:t>
            </a:r>
          </a:p>
          <a:p>
            <a:endParaRPr lang="en-GB" sz="1000" dirty="0">
              <a:solidFill>
                <a:schemeClr val="accent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things out of </a:t>
            </a:r>
            <a:r>
              <a:rPr lang="en-GB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Buying things </a:t>
            </a:r>
            <a:r>
              <a:rPr lang="en-GB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instead of getting things delivered from other parts of the UK or internationally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what happens when someone finishes using your product – is it </a:t>
            </a:r>
            <a:r>
              <a:rPr lang="en-GB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Or will it sit in a landfill site for many years?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idea help the </a:t>
            </a:r>
            <a:r>
              <a:rPr lang="en-GB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example, planting bee friendly seeds? Or harm the environment?  What can you do to make it </a:t>
            </a:r>
            <a:r>
              <a:rPr lang="en-GB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friendly</a:t>
            </a: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accent6"/>
              </a:solidFill>
            </a:endParaRPr>
          </a:p>
          <a:p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</p:txBody>
      </p:sp>
      <p:pic>
        <p:nvPicPr>
          <p:cNvPr id="3076" name="Picture 4" descr="4 Advantages and Also Disadvantages of Recycling: What You Should Know">
            <a:extLst>
              <a:ext uri="{FF2B5EF4-FFF2-40B4-BE49-F238E27FC236}">
                <a16:creationId xmlns:a16="http://schemas.microsoft.com/office/drawing/2014/main" id="{0A73A8ED-23C1-48D5-A6E2-35A1E50A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6" y="2812410"/>
            <a:ext cx="2063780" cy="13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0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2542D4-51EF-4691-8EFA-7E6D3B44664C}"/>
              </a:ext>
            </a:extLst>
          </p:cNvPr>
          <p:cNvSpPr txBox="1">
            <a:spLocks/>
          </p:cNvSpPr>
          <p:nvPr/>
        </p:nvSpPr>
        <p:spPr>
          <a:xfrm>
            <a:off x="602490" y="769690"/>
            <a:ext cx="10579916" cy="321521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en-GB" sz="9600" dirty="0">
                <a:solidFill>
                  <a:schemeClr val="accent2"/>
                </a:solidFill>
                <a:latin typeface="Troika" panose="02000000000000000000" pitchFamily="50" charset="0"/>
                <a:ea typeface="Roboto Medium" panose="02000000000000000000" pitchFamily="2" charset="0"/>
              </a:rPr>
              <a:t>Plan for production</a:t>
            </a: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C3376C45-6AFE-4821-98EA-10681A492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00" y="2904985"/>
            <a:ext cx="3378374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2574"/>
      </p:ext>
    </p:extLst>
  </p:cSld>
  <p:clrMapOvr>
    <a:masterClrMapping/>
  </p:clrMapOvr>
  <p:transition spd="slow" advClick="0" advTm="25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677D-A11D-4911-8518-A970D636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775" y="369514"/>
            <a:ext cx="7717783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Supply and demand</a:t>
            </a:r>
            <a:br>
              <a:rPr lang="en-GB" b="1" dirty="0"/>
            </a:br>
            <a:r>
              <a:rPr lang="en-GB" sz="2200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Problems can happen when you sell out of your product and you have customers waiting.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CF10-2DD0-4E19-8FEE-7FD7EA3E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468" y="2068315"/>
            <a:ext cx="7187321" cy="406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Think about:</a:t>
            </a:r>
          </a:p>
          <a:p>
            <a:endParaRPr lang="en-GB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will it take to get new materials to make your products?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does it take to make your product?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notes about what you buy, what sells really well and what does not, so you know what to make more of in the future</a:t>
            </a: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A820E75C-3677-417E-AA43-9BC215E6C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58" y="53703"/>
            <a:ext cx="1818670" cy="1818670"/>
          </a:xfrm>
          <a:prstGeom prst="rect">
            <a:avLst/>
          </a:prstGeom>
        </p:spPr>
      </p:pic>
      <p:pic>
        <p:nvPicPr>
          <p:cNvPr id="8196" name="Picture 4" descr="Marketplace Take Rates and Econ 101 | Capital: Ventured.">
            <a:extLst>
              <a:ext uri="{FF2B5EF4-FFF2-40B4-BE49-F238E27FC236}">
                <a16:creationId xmlns:a16="http://schemas.microsoft.com/office/drawing/2014/main" id="{E6413F2C-7CD3-4B41-AD35-1D01E6F7BD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02" y="2843344"/>
            <a:ext cx="3188778" cy="16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1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9BD2-183E-4EB6-90DF-8619CC2B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80" y="316824"/>
            <a:ext cx="9270459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Skills Builder – Problem Solving</a:t>
            </a:r>
            <a:br>
              <a:rPr lang="en-GB" sz="4000" b="1" dirty="0"/>
            </a:br>
            <a:r>
              <a:rPr lang="en-GB" sz="2800" b="1" dirty="0">
                <a:solidFill>
                  <a:schemeClr val="accent1"/>
                </a:solidFill>
              </a:rPr>
              <a:t>Completing tasks and exploring problems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C291-8294-4816-8ECD-08D9EE5C3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862" y="1809057"/>
            <a:ext cx="5908646" cy="4069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explore problems by creating different possible solutions</a:t>
            </a: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1 - When problems might have lots of answers</a:t>
            </a: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2 - How to come up with multiple potential solutions for those problems</a:t>
            </a: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DE936C4-F565-4A79-AEDE-CE21F10EA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2" y="2538919"/>
            <a:ext cx="4639315" cy="26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8D8A0776-3B8B-4FC8-81DB-997939786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58" y="53703"/>
            <a:ext cx="1818670" cy="18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915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ABD8B2E0-017C-4243-B8E0-99554D914BE7}"/>
    </a:ext>
  </a:extLst>
</a:theme>
</file>

<file path=ppt/theme/theme2.xml><?xml version="1.0" encoding="utf-8"?>
<a:theme xmlns:a="http://schemas.openxmlformats.org/drawingml/2006/main" name="BC Logo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465DDA8D-A702-4BCE-831C-A9C95CFDEC9D}"/>
    </a:ext>
  </a:extLst>
</a:theme>
</file>

<file path=ppt/theme/theme3.xml><?xml version="1.0" encoding="utf-8"?>
<a:theme xmlns:a="http://schemas.openxmlformats.org/drawingml/2006/main" name="All Logo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2978D22C-5DF3-4A1C-8412-35E5EA221A84}"/>
    </a:ext>
  </a:extLst>
</a:theme>
</file>

<file path=ppt/theme/theme4.xml><?xml version="1.0" encoding="utf-8"?>
<a:theme xmlns:a="http://schemas.openxmlformats.org/drawingml/2006/main" name="Major Logo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5C99E443-ECEE-4A7D-BC98-831360EB0976}"/>
    </a:ext>
  </a:extLst>
</a:theme>
</file>

<file path=ppt/theme/theme5.xml><?xml version="1.0" encoding="utf-8"?>
<a:theme xmlns:a="http://schemas.openxmlformats.org/drawingml/2006/main" name="1_Logo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48D3F5B2-2D81-4237-881F-938BF53665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6" ma:contentTypeDescription="Create a new document." ma:contentTypeScope="" ma:versionID="47f2e8ede32b73cee0621a579aa03f34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a57ef099c23aa7e144856897eef401e9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2D38D6-0E38-49ED-B0BF-515F09D39F50}">
  <ds:schemaRefs>
    <ds:schemaRef ds:uri="17dd376a-7703-4d16-8034-213cffa616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ee85a2a-d933-4483-8446-7f50a366222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7B31F-0F08-4E04-B880-780A61ED8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388A05-81B7-4603-A9F1-6185CFC073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2207 - BiG Challenge Slides Template - Arial</Template>
  <TotalTime>123</TotalTime>
  <Words>499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Bold</vt:lpstr>
      <vt:lpstr>Roboto Medium</vt:lpstr>
      <vt:lpstr>Troika</vt:lpstr>
      <vt:lpstr>Title Slides</vt:lpstr>
      <vt:lpstr>BC Logo</vt:lpstr>
      <vt:lpstr>All Logos</vt:lpstr>
      <vt:lpstr>Major Logos</vt:lpstr>
      <vt:lpstr>1_Logos</vt:lpstr>
      <vt:lpstr>Make your product!</vt:lpstr>
      <vt:lpstr>What is problem solving?</vt:lpstr>
      <vt:lpstr>Starting with £25…..</vt:lpstr>
      <vt:lpstr>Skills Builder – Problem Solving Completing tasks and exploring problems </vt:lpstr>
      <vt:lpstr>Completing tasks and asking for advice Things to consider</vt:lpstr>
      <vt:lpstr>Sustainability</vt:lpstr>
      <vt:lpstr>PowerPoint Presentation</vt:lpstr>
      <vt:lpstr>Supply and demand Problems can happen when you sell out of your product and you have customers waiting.</vt:lpstr>
      <vt:lpstr>Skills Builder – Problem Solving Completing tasks and exploring problems</vt:lpstr>
      <vt:lpstr>Exploring problems and creating solutions Things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Fletcher</dc:creator>
  <cp:lastModifiedBy>Charlotte Bjorck</cp:lastModifiedBy>
  <cp:revision>2</cp:revision>
  <dcterms:created xsi:type="dcterms:W3CDTF">2022-09-09T14:12:21Z</dcterms:created>
  <dcterms:modified xsi:type="dcterms:W3CDTF">2023-09-06T16:16:27Z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2022-09-09T14:13:12Z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576a8dfe-6de4-4cbd-bdfc-8ebcc6b501d1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MediaServiceImageTags">
    <vt:lpwstr/>
  </property>
</Properties>
</file>