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  <p:sldMasterId id="2147483696" r:id="rId6"/>
    <p:sldMasterId id="2147483721" r:id="rId7"/>
    <p:sldMasterId id="2147483684" r:id="rId8"/>
  </p:sldMasterIdLst>
  <p:sldIdLst>
    <p:sldId id="256" r:id="rId9"/>
    <p:sldId id="258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AB370-AF2B-42B6-9C0B-FC3C08013369}" v="20" dt="2023-09-06T14:22:15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Bjorck" userId="f524ff40-0bb6-4b42-9fdc-f7aeff764f92" providerId="ADAL" clId="{ACD85FB5-22B8-4E73-B148-846C958D38CF}"/>
    <pc:docChg chg="modSld">
      <pc:chgData name="Charlotte Bjorck" userId="f524ff40-0bb6-4b42-9fdc-f7aeff764f92" providerId="ADAL" clId="{ACD85FB5-22B8-4E73-B148-846C958D38CF}" dt="2023-09-05T16:08:33.820" v="0" actId="1076"/>
      <pc:docMkLst>
        <pc:docMk/>
      </pc:docMkLst>
      <pc:sldChg chg="modSp mod">
        <pc:chgData name="Charlotte Bjorck" userId="f524ff40-0bb6-4b42-9fdc-f7aeff764f92" providerId="ADAL" clId="{ACD85FB5-22B8-4E73-B148-846C958D38CF}" dt="2023-09-05T16:08:33.820" v="0" actId="1076"/>
        <pc:sldMkLst>
          <pc:docMk/>
          <pc:sldMk cId="595275330" sldId="261"/>
        </pc:sldMkLst>
        <pc:picChg chg="mod">
          <ac:chgData name="Charlotte Bjorck" userId="f524ff40-0bb6-4b42-9fdc-f7aeff764f92" providerId="ADAL" clId="{ACD85FB5-22B8-4E73-B148-846C958D38CF}" dt="2023-09-05T16:08:33.820" v="0" actId="1076"/>
          <ac:picMkLst>
            <pc:docMk/>
            <pc:sldMk cId="595275330" sldId="261"/>
            <ac:picMk id="6" creationId="{06D8410A-1443-4931-88A7-7219B9B81E7F}"/>
          </ac:picMkLst>
        </pc:picChg>
      </pc:sldChg>
    </pc:docChg>
  </pc:docChgLst>
  <pc:docChgLst>
    <pc:chgData name="Charlotte Bjorck" userId="f524ff40-0bb6-4b42-9fdc-f7aeff764f92" providerId="ADAL" clId="{8D5AB370-AF2B-42B6-9C0B-FC3C08013369}"/>
    <pc:docChg chg="undo custSel addSld delSld modSld">
      <pc:chgData name="Charlotte Bjorck" userId="f524ff40-0bb6-4b42-9fdc-f7aeff764f92" providerId="ADAL" clId="{8D5AB370-AF2B-42B6-9C0B-FC3C08013369}" dt="2023-09-06T16:20:26.884" v="166" actId="1076"/>
      <pc:docMkLst>
        <pc:docMk/>
      </pc:docMkLst>
      <pc:sldChg chg="addSp delSp modSp mod">
        <pc:chgData name="Charlotte Bjorck" userId="f524ff40-0bb6-4b42-9fdc-f7aeff764f92" providerId="ADAL" clId="{8D5AB370-AF2B-42B6-9C0B-FC3C08013369}" dt="2023-09-06T14:17:43.418" v="6" actId="1076"/>
        <pc:sldMkLst>
          <pc:docMk/>
          <pc:sldMk cId="1930087273" sldId="256"/>
        </pc:sldMkLst>
        <pc:spChg chg="del">
          <ac:chgData name="Charlotte Bjorck" userId="f524ff40-0bb6-4b42-9fdc-f7aeff764f92" providerId="ADAL" clId="{8D5AB370-AF2B-42B6-9C0B-FC3C08013369}" dt="2023-09-06T14:17:37.867" v="2" actId="478"/>
          <ac:spMkLst>
            <pc:docMk/>
            <pc:sldMk cId="1930087273" sldId="256"/>
            <ac:spMk id="2" creationId="{94EC9AE2-64C2-4BFB-B11B-2618D8E1FCC1}"/>
          </ac:spMkLst>
        </pc:spChg>
        <pc:spChg chg="add del mod">
          <ac:chgData name="Charlotte Bjorck" userId="f524ff40-0bb6-4b42-9fdc-f7aeff764f92" providerId="ADAL" clId="{8D5AB370-AF2B-42B6-9C0B-FC3C08013369}" dt="2023-09-06T14:17:35.208" v="1"/>
          <ac:spMkLst>
            <pc:docMk/>
            <pc:sldMk cId="1930087273" sldId="256"/>
            <ac:spMk id="3" creationId="{E340365F-2D96-AC3B-EE4B-5B388585CA23}"/>
          </ac:spMkLst>
        </pc:spChg>
        <pc:spChg chg="add del mod">
          <ac:chgData name="Charlotte Bjorck" userId="f524ff40-0bb6-4b42-9fdc-f7aeff764f92" providerId="ADAL" clId="{8D5AB370-AF2B-42B6-9C0B-FC3C08013369}" dt="2023-09-06T14:17:40.363" v="4" actId="478"/>
          <ac:spMkLst>
            <pc:docMk/>
            <pc:sldMk cId="1930087273" sldId="256"/>
            <ac:spMk id="7" creationId="{C741C10E-F3D1-00E0-9364-FD8DE5A60ACC}"/>
          </ac:spMkLst>
        </pc:spChg>
        <pc:spChg chg="add mod">
          <ac:chgData name="Charlotte Bjorck" userId="f524ff40-0bb6-4b42-9fdc-f7aeff764f92" providerId="ADAL" clId="{8D5AB370-AF2B-42B6-9C0B-FC3C08013369}" dt="2023-09-06T14:17:43.418" v="6" actId="1076"/>
          <ac:spMkLst>
            <pc:docMk/>
            <pc:sldMk cId="1930087273" sldId="256"/>
            <ac:spMk id="8" creationId="{17DED08E-4A77-892D-14FC-AD93554D7A9E}"/>
          </ac:spMkLst>
        </pc:spChg>
        <pc:picChg chg="add del mod">
          <ac:chgData name="Charlotte Bjorck" userId="f524ff40-0bb6-4b42-9fdc-f7aeff764f92" providerId="ADAL" clId="{8D5AB370-AF2B-42B6-9C0B-FC3C08013369}" dt="2023-09-06T14:17:35.208" v="1"/>
          <ac:picMkLst>
            <pc:docMk/>
            <pc:sldMk cId="1930087273" sldId="256"/>
            <ac:picMk id="4" creationId="{CBF471DF-B719-0B0C-D46E-BF4AC0250846}"/>
          </ac:picMkLst>
        </pc:picChg>
        <pc:picChg chg="del">
          <ac:chgData name="Charlotte Bjorck" userId="f524ff40-0bb6-4b42-9fdc-f7aeff764f92" providerId="ADAL" clId="{8D5AB370-AF2B-42B6-9C0B-FC3C08013369}" dt="2023-09-06T14:17:39.373" v="3" actId="478"/>
          <ac:picMkLst>
            <pc:docMk/>
            <pc:sldMk cId="1930087273" sldId="256"/>
            <ac:picMk id="5" creationId="{FDC0EF9C-6A48-4CF0-80D9-A791CC512E9E}"/>
          </ac:picMkLst>
        </pc:picChg>
        <pc:picChg chg="add mod">
          <ac:chgData name="Charlotte Bjorck" userId="f524ff40-0bb6-4b42-9fdc-f7aeff764f92" providerId="ADAL" clId="{8D5AB370-AF2B-42B6-9C0B-FC3C08013369}" dt="2023-09-06T14:17:43.418" v="6" actId="1076"/>
          <ac:picMkLst>
            <pc:docMk/>
            <pc:sldMk cId="1930087273" sldId="256"/>
            <ac:picMk id="9" creationId="{AAB8BA14-46C5-9A7B-C48E-0AF83CC26616}"/>
          </ac:picMkLst>
        </pc:picChg>
      </pc:sldChg>
      <pc:sldChg chg="addSp delSp modSp mod">
        <pc:chgData name="Charlotte Bjorck" userId="f524ff40-0bb6-4b42-9fdc-f7aeff764f92" providerId="ADAL" clId="{8D5AB370-AF2B-42B6-9C0B-FC3C08013369}" dt="2023-09-06T14:18:31.902" v="22" actId="14100"/>
        <pc:sldMkLst>
          <pc:docMk/>
          <pc:sldMk cId="2748844015" sldId="258"/>
        </pc:sldMkLst>
        <pc:spChg chg="mod">
          <ac:chgData name="Charlotte Bjorck" userId="f524ff40-0bb6-4b42-9fdc-f7aeff764f92" providerId="ADAL" clId="{8D5AB370-AF2B-42B6-9C0B-FC3C08013369}" dt="2023-09-06T14:18:16.776" v="18" actId="20577"/>
          <ac:spMkLst>
            <pc:docMk/>
            <pc:sldMk cId="2748844015" sldId="258"/>
            <ac:spMk id="2" creationId="{50F88FD3-ED5E-40EC-A1F7-5F9D69AA8069}"/>
          </ac:spMkLst>
        </pc:spChg>
        <pc:spChg chg="add mod">
          <ac:chgData name="Charlotte Bjorck" userId="f524ff40-0bb6-4b42-9fdc-f7aeff764f92" providerId="ADAL" clId="{8D5AB370-AF2B-42B6-9C0B-FC3C08013369}" dt="2023-09-06T14:18:00.816" v="8"/>
          <ac:spMkLst>
            <pc:docMk/>
            <pc:sldMk cId="2748844015" sldId="258"/>
            <ac:spMk id="3" creationId="{6E0FD992-447F-A984-4292-1BF11DD52E72}"/>
          </ac:spMkLst>
        </pc:spChg>
        <pc:spChg chg="del">
          <ac:chgData name="Charlotte Bjorck" userId="f524ff40-0bb6-4b42-9fdc-f7aeff764f92" providerId="ADAL" clId="{8D5AB370-AF2B-42B6-9C0B-FC3C08013369}" dt="2023-09-06T14:18:00.321" v="7" actId="478"/>
          <ac:spMkLst>
            <pc:docMk/>
            <pc:sldMk cId="2748844015" sldId="258"/>
            <ac:spMk id="6" creationId="{CAA004D0-93AA-412C-AD17-68A3094DAAA5}"/>
          </ac:spMkLst>
        </pc:spChg>
        <pc:picChg chg="del">
          <ac:chgData name="Charlotte Bjorck" userId="f524ff40-0bb6-4b42-9fdc-f7aeff764f92" providerId="ADAL" clId="{8D5AB370-AF2B-42B6-9C0B-FC3C08013369}" dt="2023-09-06T14:18:07.724" v="9" actId="478"/>
          <ac:picMkLst>
            <pc:docMk/>
            <pc:sldMk cId="2748844015" sldId="258"/>
            <ac:picMk id="4" creationId="{A64F5A1B-2BEB-48D5-B574-032C7E6C1DAB}"/>
          </ac:picMkLst>
        </pc:picChg>
        <pc:picChg chg="add mod">
          <ac:chgData name="Charlotte Bjorck" userId="f524ff40-0bb6-4b42-9fdc-f7aeff764f92" providerId="ADAL" clId="{8D5AB370-AF2B-42B6-9C0B-FC3C08013369}" dt="2023-09-06T14:18:08.041" v="10"/>
          <ac:picMkLst>
            <pc:docMk/>
            <pc:sldMk cId="2748844015" sldId="258"/>
            <ac:picMk id="5" creationId="{D4B4E30A-D8BF-1C55-8498-A035B5DC153A}"/>
          </ac:picMkLst>
        </pc:picChg>
        <pc:picChg chg="add mod">
          <ac:chgData name="Charlotte Bjorck" userId="f524ff40-0bb6-4b42-9fdc-f7aeff764f92" providerId="ADAL" clId="{8D5AB370-AF2B-42B6-9C0B-FC3C08013369}" dt="2023-09-06T14:18:31.902" v="22" actId="14100"/>
          <ac:picMkLst>
            <pc:docMk/>
            <pc:sldMk cId="2748844015" sldId="258"/>
            <ac:picMk id="7" creationId="{18B7DB48-F57A-3529-ACE7-6A097E259648}"/>
          </ac:picMkLst>
        </pc:picChg>
        <pc:picChg chg="del">
          <ac:chgData name="Charlotte Bjorck" userId="f524ff40-0bb6-4b42-9fdc-f7aeff764f92" providerId="ADAL" clId="{8D5AB370-AF2B-42B6-9C0B-FC3C08013369}" dt="2023-09-06T14:18:19.983" v="19" actId="478"/>
          <ac:picMkLst>
            <pc:docMk/>
            <pc:sldMk cId="2748844015" sldId="258"/>
            <ac:picMk id="1028" creationId="{8086CFBF-3DA5-45CA-8649-D7F439B3BD77}"/>
          </ac:picMkLst>
        </pc:picChg>
      </pc:sldChg>
      <pc:sldChg chg="del">
        <pc:chgData name="Charlotte Bjorck" userId="f524ff40-0bb6-4b42-9fdc-f7aeff764f92" providerId="ADAL" clId="{8D5AB370-AF2B-42B6-9C0B-FC3C08013369}" dt="2023-09-06T14:19:25.566" v="31" actId="47"/>
        <pc:sldMkLst>
          <pc:docMk/>
          <pc:sldMk cId="435038869" sldId="259"/>
        </pc:sldMkLst>
      </pc:sldChg>
      <pc:sldChg chg="del">
        <pc:chgData name="Charlotte Bjorck" userId="f524ff40-0bb6-4b42-9fdc-f7aeff764f92" providerId="ADAL" clId="{8D5AB370-AF2B-42B6-9C0B-FC3C08013369}" dt="2023-09-06T14:19:29.483" v="34" actId="47"/>
        <pc:sldMkLst>
          <pc:docMk/>
          <pc:sldMk cId="595275330" sldId="261"/>
        </pc:sldMkLst>
      </pc:sldChg>
      <pc:sldChg chg="del">
        <pc:chgData name="Charlotte Bjorck" userId="f524ff40-0bb6-4b42-9fdc-f7aeff764f92" providerId="ADAL" clId="{8D5AB370-AF2B-42B6-9C0B-FC3C08013369}" dt="2023-09-06T14:19:42.396" v="44" actId="47"/>
        <pc:sldMkLst>
          <pc:docMk/>
          <pc:sldMk cId="1977617495" sldId="262"/>
        </pc:sldMkLst>
      </pc:sldChg>
      <pc:sldChg chg="del">
        <pc:chgData name="Charlotte Bjorck" userId="f524ff40-0bb6-4b42-9fdc-f7aeff764f92" providerId="ADAL" clId="{8D5AB370-AF2B-42B6-9C0B-FC3C08013369}" dt="2023-09-06T14:19:31.643" v="36" actId="47"/>
        <pc:sldMkLst>
          <pc:docMk/>
          <pc:sldMk cId="3964511905" sldId="263"/>
        </pc:sldMkLst>
      </pc:sldChg>
      <pc:sldChg chg="del">
        <pc:chgData name="Charlotte Bjorck" userId="f524ff40-0bb6-4b42-9fdc-f7aeff764f92" providerId="ADAL" clId="{8D5AB370-AF2B-42B6-9C0B-FC3C08013369}" dt="2023-09-06T14:19:30.482" v="35" actId="47"/>
        <pc:sldMkLst>
          <pc:docMk/>
          <pc:sldMk cId="160872955" sldId="264"/>
        </pc:sldMkLst>
      </pc:sldChg>
      <pc:sldChg chg="del">
        <pc:chgData name="Charlotte Bjorck" userId="f524ff40-0bb6-4b42-9fdc-f7aeff764f92" providerId="ADAL" clId="{8D5AB370-AF2B-42B6-9C0B-FC3C08013369}" dt="2023-09-06T14:19:32.617" v="37" actId="47"/>
        <pc:sldMkLst>
          <pc:docMk/>
          <pc:sldMk cId="3069202524" sldId="265"/>
        </pc:sldMkLst>
      </pc:sldChg>
      <pc:sldChg chg="del">
        <pc:chgData name="Charlotte Bjorck" userId="f524ff40-0bb6-4b42-9fdc-f7aeff764f92" providerId="ADAL" clId="{8D5AB370-AF2B-42B6-9C0B-FC3C08013369}" dt="2023-09-06T14:19:34.627" v="39" actId="47"/>
        <pc:sldMkLst>
          <pc:docMk/>
          <pc:sldMk cId="3490702574" sldId="282"/>
        </pc:sldMkLst>
      </pc:sldChg>
      <pc:sldChg chg="del">
        <pc:chgData name="Charlotte Bjorck" userId="f524ff40-0bb6-4b42-9fdc-f7aeff764f92" providerId="ADAL" clId="{8D5AB370-AF2B-42B6-9C0B-FC3C08013369}" dt="2023-09-06T14:19:33.595" v="38" actId="47"/>
        <pc:sldMkLst>
          <pc:docMk/>
          <pc:sldMk cId="2902251555" sldId="283"/>
        </pc:sldMkLst>
      </pc:sldChg>
      <pc:sldChg chg="del">
        <pc:chgData name="Charlotte Bjorck" userId="f524ff40-0bb6-4b42-9fdc-f7aeff764f92" providerId="ADAL" clId="{8D5AB370-AF2B-42B6-9C0B-FC3C08013369}" dt="2023-09-06T14:19:26.832" v="32" actId="47"/>
        <pc:sldMkLst>
          <pc:docMk/>
          <pc:sldMk cId="2446438656" sldId="285"/>
        </pc:sldMkLst>
      </pc:sldChg>
      <pc:sldChg chg="del">
        <pc:chgData name="Charlotte Bjorck" userId="f524ff40-0bb6-4b42-9fdc-f7aeff764f92" providerId="ADAL" clId="{8D5AB370-AF2B-42B6-9C0B-FC3C08013369}" dt="2023-09-06T14:19:28.040" v="33" actId="47"/>
        <pc:sldMkLst>
          <pc:docMk/>
          <pc:sldMk cId="3390288627" sldId="286"/>
        </pc:sldMkLst>
      </pc:sldChg>
      <pc:sldChg chg="del">
        <pc:chgData name="Charlotte Bjorck" userId="f524ff40-0bb6-4b42-9fdc-f7aeff764f92" providerId="ADAL" clId="{8D5AB370-AF2B-42B6-9C0B-FC3C08013369}" dt="2023-09-06T14:19:35.918" v="40" actId="47"/>
        <pc:sldMkLst>
          <pc:docMk/>
          <pc:sldMk cId="3142867222" sldId="287"/>
        </pc:sldMkLst>
      </pc:sldChg>
      <pc:sldChg chg="del">
        <pc:chgData name="Charlotte Bjorck" userId="f524ff40-0bb6-4b42-9fdc-f7aeff764f92" providerId="ADAL" clId="{8D5AB370-AF2B-42B6-9C0B-FC3C08013369}" dt="2023-09-06T14:19:36.757" v="41" actId="47"/>
        <pc:sldMkLst>
          <pc:docMk/>
          <pc:sldMk cId="1121376726" sldId="288"/>
        </pc:sldMkLst>
      </pc:sldChg>
      <pc:sldChg chg="del">
        <pc:chgData name="Charlotte Bjorck" userId="f524ff40-0bb6-4b42-9fdc-f7aeff764f92" providerId="ADAL" clId="{8D5AB370-AF2B-42B6-9C0B-FC3C08013369}" dt="2023-09-06T14:19:37.560" v="42" actId="47"/>
        <pc:sldMkLst>
          <pc:docMk/>
          <pc:sldMk cId="4132219109" sldId="289"/>
        </pc:sldMkLst>
      </pc:sldChg>
      <pc:sldChg chg="del">
        <pc:chgData name="Charlotte Bjorck" userId="f524ff40-0bb6-4b42-9fdc-f7aeff764f92" providerId="ADAL" clId="{8D5AB370-AF2B-42B6-9C0B-FC3C08013369}" dt="2023-09-06T14:19:38.642" v="43" actId="47"/>
        <pc:sldMkLst>
          <pc:docMk/>
          <pc:sldMk cId="3068966435" sldId="290"/>
        </pc:sldMkLst>
      </pc:sldChg>
      <pc:sldChg chg="addSp delSp modSp new mod">
        <pc:chgData name="Charlotte Bjorck" userId="f524ff40-0bb6-4b42-9fdc-f7aeff764f92" providerId="ADAL" clId="{8D5AB370-AF2B-42B6-9C0B-FC3C08013369}" dt="2023-09-06T14:29:58.780" v="76" actId="478"/>
        <pc:sldMkLst>
          <pc:docMk/>
          <pc:sldMk cId="2457361878" sldId="291"/>
        </pc:sldMkLst>
        <pc:spChg chg="del">
          <ac:chgData name="Charlotte Bjorck" userId="f524ff40-0bb6-4b42-9fdc-f7aeff764f92" providerId="ADAL" clId="{8D5AB370-AF2B-42B6-9C0B-FC3C08013369}" dt="2023-09-06T14:19:01.996" v="25" actId="478"/>
          <ac:spMkLst>
            <pc:docMk/>
            <pc:sldMk cId="2457361878" sldId="291"/>
            <ac:spMk id="2" creationId="{6C2054C7-BE4B-5FDC-1996-44D9A379B523}"/>
          </ac:spMkLst>
        </pc:spChg>
        <pc:spChg chg="del">
          <ac:chgData name="Charlotte Bjorck" userId="f524ff40-0bb6-4b42-9fdc-f7aeff764f92" providerId="ADAL" clId="{8D5AB370-AF2B-42B6-9C0B-FC3C08013369}" dt="2023-09-06T14:19:01.005" v="24" actId="478"/>
          <ac:spMkLst>
            <pc:docMk/>
            <pc:sldMk cId="2457361878" sldId="291"/>
            <ac:spMk id="3" creationId="{FEEC7821-BDD8-1EDF-792B-EEFF753C2526}"/>
          </ac:spMkLst>
        </pc:spChg>
        <pc:spChg chg="add mod">
          <ac:chgData name="Charlotte Bjorck" userId="f524ff40-0bb6-4b42-9fdc-f7aeff764f92" providerId="ADAL" clId="{8D5AB370-AF2B-42B6-9C0B-FC3C08013369}" dt="2023-09-06T14:19:02.916" v="26"/>
          <ac:spMkLst>
            <pc:docMk/>
            <pc:sldMk cId="2457361878" sldId="291"/>
            <ac:spMk id="4" creationId="{6187611A-1817-EB56-27C4-29BB6048A44C}"/>
          </ac:spMkLst>
        </pc:spChg>
        <pc:spChg chg="add del mod">
          <ac:chgData name="Charlotte Bjorck" userId="f524ff40-0bb6-4b42-9fdc-f7aeff764f92" providerId="ADAL" clId="{8D5AB370-AF2B-42B6-9C0B-FC3C08013369}" dt="2023-09-06T14:29:58.780" v="76" actId="478"/>
          <ac:spMkLst>
            <pc:docMk/>
            <pc:sldMk cId="2457361878" sldId="291"/>
            <ac:spMk id="6" creationId="{CAEA4D80-3FCA-2911-311C-EE5CEAB42867}"/>
          </ac:spMkLst>
        </pc:spChg>
        <pc:spChg chg="add mod">
          <ac:chgData name="Charlotte Bjorck" userId="f524ff40-0bb6-4b42-9fdc-f7aeff764f92" providerId="ADAL" clId="{8D5AB370-AF2B-42B6-9C0B-FC3C08013369}" dt="2023-09-06T14:29:55.723" v="75" actId="20577"/>
          <ac:spMkLst>
            <pc:docMk/>
            <pc:sldMk cId="2457361878" sldId="291"/>
            <ac:spMk id="8" creationId="{2DA6A7F1-C681-23B0-0C98-8DB7D8A3977F}"/>
          </ac:spMkLst>
        </pc:spChg>
        <pc:picChg chg="add mod">
          <ac:chgData name="Charlotte Bjorck" userId="f524ff40-0bb6-4b42-9fdc-f7aeff764f92" providerId="ADAL" clId="{8D5AB370-AF2B-42B6-9C0B-FC3C08013369}" dt="2023-09-06T14:19:02.916" v="26"/>
          <ac:picMkLst>
            <pc:docMk/>
            <pc:sldMk cId="2457361878" sldId="291"/>
            <ac:picMk id="5" creationId="{83AF809C-1822-AC38-0D53-1E214CE50678}"/>
          </ac:picMkLst>
        </pc:picChg>
        <pc:picChg chg="add mod">
          <ac:chgData name="Charlotte Bjorck" userId="f524ff40-0bb6-4b42-9fdc-f7aeff764f92" providerId="ADAL" clId="{8D5AB370-AF2B-42B6-9C0B-FC3C08013369}" dt="2023-09-06T14:19:02.916" v="26"/>
          <ac:picMkLst>
            <pc:docMk/>
            <pc:sldMk cId="2457361878" sldId="291"/>
            <ac:picMk id="7" creationId="{442D193E-1374-57FB-BDA5-0674742ABF2A}"/>
          </ac:picMkLst>
        </pc:picChg>
      </pc:sldChg>
      <pc:sldChg chg="addSp delSp modSp new mod">
        <pc:chgData name="Charlotte Bjorck" userId="f524ff40-0bb6-4b42-9fdc-f7aeff764f92" providerId="ADAL" clId="{8D5AB370-AF2B-42B6-9C0B-FC3C08013369}" dt="2023-09-06T14:19:21.933" v="30" actId="478"/>
        <pc:sldMkLst>
          <pc:docMk/>
          <pc:sldMk cId="291005111" sldId="292"/>
        </pc:sldMkLst>
        <pc:spChg chg="del">
          <ac:chgData name="Charlotte Bjorck" userId="f524ff40-0bb6-4b42-9fdc-f7aeff764f92" providerId="ADAL" clId="{8D5AB370-AF2B-42B6-9C0B-FC3C08013369}" dt="2023-09-06T14:19:21.933" v="30" actId="478"/>
          <ac:spMkLst>
            <pc:docMk/>
            <pc:sldMk cId="291005111" sldId="292"/>
            <ac:spMk id="2" creationId="{C96FCD89-9BA2-B361-1C03-8BE63BB76FA7}"/>
          </ac:spMkLst>
        </pc:spChg>
        <pc:spChg chg="del">
          <ac:chgData name="Charlotte Bjorck" userId="f524ff40-0bb6-4b42-9fdc-f7aeff764f92" providerId="ADAL" clId="{8D5AB370-AF2B-42B6-9C0B-FC3C08013369}" dt="2023-09-06T14:19:20.751" v="29" actId="478"/>
          <ac:spMkLst>
            <pc:docMk/>
            <pc:sldMk cId="291005111" sldId="292"/>
            <ac:spMk id="3" creationId="{E5819A13-CA18-B400-129A-7271D219681F}"/>
          </ac:spMkLst>
        </pc:spChg>
        <pc:spChg chg="add mod">
          <ac:chgData name="Charlotte Bjorck" userId="f524ff40-0bb6-4b42-9fdc-f7aeff764f92" providerId="ADAL" clId="{8D5AB370-AF2B-42B6-9C0B-FC3C08013369}" dt="2023-09-06T14:19:17.518" v="28"/>
          <ac:spMkLst>
            <pc:docMk/>
            <pc:sldMk cId="291005111" sldId="292"/>
            <ac:spMk id="4" creationId="{541ABCA8-0E5D-AFEF-ECA6-22F4E007BD44}"/>
          </ac:spMkLst>
        </pc:spChg>
        <pc:spChg chg="add mod">
          <ac:chgData name="Charlotte Bjorck" userId="f524ff40-0bb6-4b42-9fdc-f7aeff764f92" providerId="ADAL" clId="{8D5AB370-AF2B-42B6-9C0B-FC3C08013369}" dt="2023-09-06T14:19:17.518" v="28"/>
          <ac:spMkLst>
            <pc:docMk/>
            <pc:sldMk cId="291005111" sldId="292"/>
            <ac:spMk id="6" creationId="{03494E50-2938-825B-BD66-F434DC0AD66B}"/>
          </ac:spMkLst>
        </pc:spChg>
        <pc:spChg chg="add mod">
          <ac:chgData name="Charlotte Bjorck" userId="f524ff40-0bb6-4b42-9fdc-f7aeff764f92" providerId="ADAL" clId="{8D5AB370-AF2B-42B6-9C0B-FC3C08013369}" dt="2023-09-06T14:19:17.518" v="28"/>
          <ac:spMkLst>
            <pc:docMk/>
            <pc:sldMk cId="291005111" sldId="292"/>
            <ac:spMk id="7" creationId="{9E7B6BC0-A507-A201-465A-27B58FC0B237}"/>
          </ac:spMkLst>
        </pc:spChg>
        <pc:spChg chg="add mod">
          <ac:chgData name="Charlotte Bjorck" userId="f524ff40-0bb6-4b42-9fdc-f7aeff764f92" providerId="ADAL" clId="{8D5AB370-AF2B-42B6-9C0B-FC3C08013369}" dt="2023-09-06T14:19:17.518" v="28"/>
          <ac:spMkLst>
            <pc:docMk/>
            <pc:sldMk cId="291005111" sldId="292"/>
            <ac:spMk id="9" creationId="{BB10F1E2-7C34-17CE-D739-F8271A3F32D3}"/>
          </ac:spMkLst>
        </pc:spChg>
        <pc:spChg chg="add mod">
          <ac:chgData name="Charlotte Bjorck" userId="f524ff40-0bb6-4b42-9fdc-f7aeff764f92" providerId="ADAL" clId="{8D5AB370-AF2B-42B6-9C0B-FC3C08013369}" dt="2023-09-06T14:19:17.518" v="28"/>
          <ac:spMkLst>
            <pc:docMk/>
            <pc:sldMk cId="291005111" sldId="292"/>
            <ac:spMk id="10" creationId="{1096EC0F-2454-E501-E5F5-895134059E0C}"/>
          </ac:spMkLst>
        </pc:spChg>
        <pc:spChg chg="add mod">
          <ac:chgData name="Charlotte Bjorck" userId="f524ff40-0bb6-4b42-9fdc-f7aeff764f92" providerId="ADAL" clId="{8D5AB370-AF2B-42B6-9C0B-FC3C08013369}" dt="2023-09-06T14:19:17.518" v="28"/>
          <ac:spMkLst>
            <pc:docMk/>
            <pc:sldMk cId="291005111" sldId="292"/>
            <ac:spMk id="11" creationId="{608E77AC-4B34-7147-3A98-130A3C2EC870}"/>
          </ac:spMkLst>
        </pc:spChg>
        <pc:picChg chg="add mod">
          <ac:chgData name="Charlotte Bjorck" userId="f524ff40-0bb6-4b42-9fdc-f7aeff764f92" providerId="ADAL" clId="{8D5AB370-AF2B-42B6-9C0B-FC3C08013369}" dt="2023-09-06T14:19:17.518" v="28"/>
          <ac:picMkLst>
            <pc:docMk/>
            <pc:sldMk cId="291005111" sldId="292"/>
            <ac:picMk id="5" creationId="{155A61DB-FE83-2B29-8839-F45CA6F184D1}"/>
          </ac:picMkLst>
        </pc:picChg>
        <pc:picChg chg="add mod">
          <ac:chgData name="Charlotte Bjorck" userId="f524ff40-0bb6-4b42-9fdc-f7aeff764f92" providerId="ADAL" clId="{8D5AB370-AF2B-42B6-9C0B-FC3C08013369}" dt="2023-09-06T14:19:17.518" v="28"/>
          <ac:picMkLst>
            <pc:docMk/>
            <pc:sldMk cId="291005111" sldId="292"/>
            <ac:picMk id="8" creationId="{CD703769-FEB3-8340-8CE5-C737941AE17B}"/>
          </ac:picMkLst>
        </pc:picChg>
        <pc:picChg chg="add mod">
          <ac:chgData name="Charlotte Bjorck" userId="f524ff40-0bb6-4b42-9fdc-f7aeff764f92" providerId="ADAL" clId="{8D5AB370-AF2B-42B6-9C0B-FC3C08013369}" dt="2023-09-06T14:19:17.518" v="28"/>
          <ac:picMkLst>
            <pc:docMk/>
            <pc:sldMk cId="291005111" sldId="292"/>
            <ac:picMk id="12" creationId="{88B1FC1C-BFDB-E53B-A558-FE5EEC65B19F}"/>
          </ac:picMkLst>
        </pc:picChg>
      </pc:sldChg>
      <pc:sldChg chg="addSp delSp modSp new mod">
        <pc:chgData name="Charlotte Bjorck" userId="f524ff40-0bb6-4b42-9fdc-f7aeff764f92" providerId="ADAL" clId="{8D5AB370-AF2B-42B6-9C0B-FC3C08013369}" dt="2023-09-06T16:19:33.364" v="152" actId="14100"/>
        <pc:sldMkLst>
          <pc:docMk/>
          <pc:sldMk cId="3012018668" sldId="293"/>
        </pc:sldMkLst>
        <pc:spChg chg="del">
          <ac:chgData name="Charlotte Bjorck" userId="f524ff40-0bb6-4b42-9fdc-f7aeff764f92" providerId="ADAL" clId="{8D5AB370-AF2B-42B6-9C0B-FC3C08013369}" dt="2023-09-06T14:20:09.322" v="47" actId="478"/>
          <ac:spMkLst>
            <pc:docMk/>
            <pc:sldMk cId="3012018668" sldId="293"/>
            <ac:spMk id="2" creationId="{B0B4CDB1-7FC0-E0D4-348F-D8F5CAD732D6}"/>
          </ac:spMkLst>
        </pc:spChg>
        <pc:spChg chg="del">
          <ac:chgData name="Charlotte Bjorck" userId="f524ff40-0bb6-4b42-9fdc-f7aeff764f92" providerId="ADAL" clId="{8D5AB370-AF2B-42B6-9C0B-FC3C08013369}" dt="2023-09-06T14:20:08.111" v="46" actId="478"/>
          <ac:spMkLst>
            <pc:docMk/>
            <pc:sldMk cId="3012018668" sldId="293"/>
            <ac:spMk id="3" creationId="{A85F2437-B1C4-14AE-637D-147F6BFFBDAE}"/>
          </ac:spMkLst>
        </pc:spChg>
        <pc:spChg chg="add mod">
          <ac:chgData name="Charlotte Bjorck" userId="f524ff40-0bb6-4b42-9fdc-f7aeff764f92" providerId="ADAL" clId="{8D5AB370-AF2B-42B6-9C0B-FC3C08013369}" dt="2023-09-06T14:20:10.350" v="48"/>
          <ac:spMkLst>
            <pc:docMk/>
            <pc:sldMk cId="3012018668" sldId="293"/>
            <ac:spMk id="4" creationId="{1D599605-228C-0C00-7BC0-5E79071DFD43}"/>
          </ac:spMkLst>
        </pc:spChg>
        <pc:spChg chg="add mod">
          <ac:chgData name="Charlotte Bjorck" userId="f524ff40-0bb6-4b42-9fdc-f7aeff764f92" providerId="ADAL" clId="{8D5AB370-AF2B-42B6-9C0B-FC3C08013369}" dt="2023-09-06T14:20:10.350" v="48"/>
          <ac:spMkLst>
            <pc:docMk/>
            <pc:sldMk cId="3012018668" sldId="293"/>
            <ac:spMk id="5" creationId="{8C53640A-8BC4-11EA-F75D-A44747E4CDB2}"/>
          </ac:spMkLst>
        </pc:spChg>
        <pc:spChg chg="add mod">
          <ac:chgData name="Charlotte Bjorck" userId="f524ff40-0bb6-4b42-9fdc-f7aeff764f92" providerId="ADAL" clId="{8D5AB370-AF2B-42B6-9C0B-FC3C08013369}" dt="2023-09-06T14:20:10.350" v="48"/>
          <ac:spMkLst>
            <pc:docMk/>
            <pc:sldMk cId="3012018668" sldId="293"/>
            <ac:spMk id="6" creationId="{0589BA71-C0EC-8BD0-9202-D5F3345DE49E}"/>
          </ac:spMkLst>
        </pc:spChg>
        <pc:spChg chg="add mod">
          <ac:chgData name="Charlotte Bjorck" userId="f524ff40-0bb6-4b42-9fdc-f7aeff764f92" providerId="ADAL" clId="{8D5AB370-AF2B-42B6-9C0B-FC3C08013369}" dt="2023-09-06T16:19:23.619" v="141" actId="14100"/>
          <ac:spMkLst>
            <pc:docMk/>
            <pc:sldMk cId="3012018668" sldId="293"/>
            <ac:spMk id="7" creationId="{6A92DBD0-4131-B406-0B25-C478FA2F84D0}"/>
          </ac:spMkLst>
        </pc:spChg>
        <pc:spChg chg="add mod">
          <ac:chgData name="Charlotte Bjorck" userId="f524ff40-0bb6-4b42-9fdc-f7aeff764f92" providerId="ADAL" clId="{8D5AB370-AF2B-42B6-9C0B-FC3C08013369}" dt="2023-09-06T14:20:10.350" v="48"/>
          <ac:spMkLst>
            <pc:docMk/>
            <pc:sldMk cId="3012018668" sldId="293"/>
            <ac:spMk id="8" creationId="{FDB51A09-B814-8D56-6F2B-F209E535F1D2}"/>
          </ac:spMkLst>
        </pc:spChg>
        <pc:spChg chg="add mod">
          <ac:chgData name="Charlotte Bjorck" userId="f524ff40-0bb6-4b42-9fdc-f7aeff764f92" providerId="ADAL" clId="{8D5AB370-AF2B-42B6-9C0B-FC3C08013369}" dt="2023-09-06T16:19:33.364" v="152" actId="14100"/>
          <ac:spMkLst>
            <pc:docMk/>
            <pc:sldMk cId="3012018668" sldId="293"/>
            <ac:spMk id="9" creationId="{876415F3-9B55-C864-4B63-FAE8535221D9}"/>
          </ac:spMkLst>
        </pc:spChg>
        <pc:picChg chg="add mod">
          <ac:chgData name="Charlotte Bjorck" userId="f524ff40-0bb6-4b42-9fdc-f7aeff764f92" providerId="ADAL" clId="{8D5AB370-AF2B-42B6-9C0B-FC3C08013369}" dt="2023-09-06T14:20:10.350" v="48"/>
          <ac:picMkLst>
            <pc:docMk/>
            <pc:sldMk cId="3012018668" sldId="293"/>
            <ac:picMk id="10" creationId="{C7964D54-CAB1-1D06-4667-F1CDDE429B97}"/>
          </ac:picMkLst>
        </pc:picChg>
      </pc:sldChg>
      <pc:sldChg chg="addSp delSp modSp new mod">
        <pc:chgData name="Charlotte Bjorck" userId="f524ff40-0bb6-4b42-9fdc-f7aeff764f92" providerId="ADAL" clId="{8D5AB370-AF2B-42B6-9C0B-FC3C08013369}" dt="2023-09-06T16:19:41.638" v="153" actId="404"/>
        <pc:sldMkLst>
          <pc:docMk/>
          <pc:sldMk cId="317570336" sldId="294"/>
        </pc:sldMkLst>
        <pc:spChg chg="del">
          <ac:chgData name="Charlotte Bjorck" userId="f524ff40-0bb6-4b42-9fdc-f7aeff764f92" providerId="ADAL" clId="{8D5AB370-AF2B-42B6-9C0B-FC3C08013369}" dt="2023-09-06T14:20:34.062" v="51" actId="478"/>
          <ac:spMkLst>
            <pc:docMk/>
            <pc:sldMk cId="317570336" sldId="294"/>
            <ac:spMk id="2" creationId="{6C966B92-DB6A-C081-E89B-E7D9E7AFCAEF}"/>
          </ac:spMkLst>
        </pc:spChg>
        <pc:spChg chg="del">
          <ac:chgData name="Charlotte Bjorck" userId="f524ff40-0bb6-4b42-9fdc-f7aeff764f92" providerId="ADAL" clId="{8D5AB370-AF2B-42B6-9C0B-FC3C08013369}" dt="2023-09-06T14:20:33.421" v="50" actId="478"/>
          <ac:spMkLst>
            <pc:docMk/>
            <pc:sldMk cId="317570336" sldId="294"/>
            <ac:spMk id="3" creationId="{01F0D6E1-6A6F-EE53-06CE-5E9F77ACD863}"/>
          </ac:spMkLst>
        </pc:spChg>
        <pc:spChg chg="add mod">
          <ac:chgData name="Charlotte Bjorck" userId="f524ff40-0bb6-4b42-9fdc-f7aeff764f92" providerId="ADAL" clId="{8D5AB370-AF2B-42B6-9C0B-FC3C08013369}" dt="2023-09-06T14:52:40.435" v="126" actId="1076"/>
          <ac:spMkLst>
            <pc:docMk/>
            <pc:sldMk cId="317570336" sldId="294"/>
            <ac:spMk id="4" creationId="{88CDACEF-BB24-6D90-66B9-E1257A126876}"/>
          </ac:spMkLst>
        </pc:spChg>
        <pc:spChg chg="add mod">
          <ac:chgData name="Charlotte Bjorck" userId="f524ff40-0bb6-4b42-9fdc-f7aeff764f92" providerId="ADAL" clId="{8D5AB370-AF2B-42B6-9C0B-FC3C08013369}" dt="2023-09-06T16:19:41.638" v="153" actId="404"/>
          <ac:spMkLst>
            <pc:docMk/>
            <pc:sldMk cId="317570336" sldId="294"/>
            <ac:spMk id="6" creationId="{B4D55C98-CD21-9FF4-2A23-F4D6C4058BA4}"/>
          </ac:spMkLst>
        </pc:spChg>
        <pc:spChg chg="add mod">
          <ac:chgData name="Charlotte Bjorck" userId="f524ff40-0bb6-4b42-9fdc-f7aeff764f92" providerId="ADAL" clId="{8D5AB370-AF2B-42B6-9C0B-FC3C08013369}" dt="2023-09-06T14:20:35.013" v="52"/>
          <ac:spMkLst>
            <pc:docMk/>
            <pc:sldMk cId="317570336" sldId="294"/>
            <ac:spMk id="8" creationId="{D08B90E9-3BC2-E746-8EC4-1CFFC358C852}"/>
          </ac:spMkLst>
        </pc:spChg>
        <pc:spChg chg="add mod">
          <ac:chgData name="Charlotte Bjorck" userId="f524ff40-0bb6-4b42-9fdc-f7aeff764f92" providerId="ADAL" clId="{8D5AB370-AF2B-42B6-9C0B-FC3C08013369}" dt="2023-09-06T14:20:35.013" v="52"/>
          <ac:spMkLst>
            <pc:docMk/>
            <pc:sldMk cId="317570336" sldId="294"/>
            <ac:spMk id="9" creationId="{592A8922-DC50-289F-67FC-8B665F30B00D}"/>
          </ac:spMkLst>
        </pc:spChg>
        <pc:picChg chg="add mod">
          <ac:chgData name="Charlotte Bjorck" userId="f524ff40-0bb6-4b42-9fdc-f7aeff764f92" providerId="ADAL" clId="{8D5AB370-AF2B-42B6-9C0B-FC3C08013369}" dt="2023-09-06T14:20:35.013" v="52"/>
          <ac:picMkLst>
            <pc:docMk/>
            <pc:sldMk cId="317570336" sldId="294"/>
            <ac:picMk id="5" creationId="{16838126-CD19-BB29-357C-D2FD70B2DB5E}"/>
          </ac:picMkLst>
        </pc:picChg>
        <pc:picChg chg="add mod">
          <ac:chgData name="Charlotte Bjorck" userId="f524ff40-0bb6-4b42-9fdc-f7aeff764f92" providerId="ADAL" clId="{8D5AB370-AF2B-42B6-9C0B-FC3C08013369}" dt="2023-09-06T14:20:35.013" v="52"/>
          <ac:picMkLst>
            <pc:docMk/>
            <pc:sldMk cId="317570336" sldId="294"/>
            <ac:picMk id="7" creationId="{DAE4E355-1A55-8838-4280-160C012C22D0}"/>
          </ac:picMkLst>
        </pc:picChg>
      </pc:sldChg>
      <pc:sldChg chg="addSp delSp modSp new mod">
        <pc:chgData name="Charlotte Bjorck" userId="f524ff40-0bb6-4b42-9fdc-f7aeff764f92" providerId="ADAL" clId="{8D5AB370-AF2B-42B6-9C0B-FC3C08013369}" dt="2023-09-06T16:19:57.212" v="161" actId="1076"/>
        <pc:sldMkLst>
          <pc:docMk/>
          <pc:sldMk cId="650535311" sldId="295"/>
        </pc:sldMkLst>
        <pc:spChg chg="del">
          <ac:chgData name="Charlotte Bjorck" userId="f524ff40-0bb6-4b42-9fdc-f7aeff764f92" providerId="ADAL" clId="{8D5AB370-AF2B-42B6-9C0B-FC3C08013369}" dt="2023-09-06T14:20:41.787" v="55" actId="478"/>
          <ac:spMkLst>
            <pc:docMk/>
            <pc:sldMk cId="650535311" sldId="295"/>
            <ac:spMk id="2" creationId="{30C18ED5-5514-8D04-FDFB-70C169CBF84F}"/>
          </ac:spMkLst>
        </pc:spChg>
        <pc:spChg chg="del">
          <ac:chgData name="Charlotte Bjorck" userId="f524ff40-0bb6-4b42-9fdc-f7aeff764f92" providerId="ADAL" clId="{8D5AB370-AF2B-42B6-9C0B-FC3C08013369}" dt="2023-09-06T14:20:40.983" v="54" actId="478"/>
          <ac:spMkLst>
            <pc:docMk/>
            <pc:sldMk cId="650535311" sldId="295"/>
            <ac:spMk id="3" creationId="{B444E052-AA8F-049E-DB5D-028545ECBFDF}"/>
          </ac:spMkLst>
        </pc:spChg>
        <pc:spChg chg="add mod">
          <ac:chgData name="Charlotte Bjorck" userId="f524ff40-0bb6-4b42-9fdc-f7aeff764f92" providerId="ADAL" clId="{8D5AB370-AF2B-42B6-9C0B-FC3C08013369}" dt="2023-09-06T14:52:21.394" v="122" actId="1076"/>
          <ac:spMkLst>
            <pc:docMk/>
            <pc:sldMk cId="650535311" sldId="295"/>
            <ac:spMk id="4" creationId="{0DC9222A-F44F-9BA1-FA8F-DF76AB8B2704}"/>
          </ac:spMkLst>
        </pc:spChg>
        <pc:spChg chg="add mod">
          <ac:chgData name="Charlotte Bjorck" userId="f524ff40-0bb6-4b42-9fdc-f7aeff764f92" providerId="ADAL" clId="{8D5AB370-AF2B-42B6-9C0B-FC3C08013369}" dt="2023-09-06T16:19:57.212" v="161" actId="1076"/>
          <ac:spMkLst>
            <pc:docMk/>
            <pc:sldMk cId="650535311" sldId="295"/>
            <ac:spMk id="5" creationId="{3109B00B-EB71-825A-CFD7-EF9679363EA7}"/>
          </ac:spMkLst>
        </pc:spChg>
        <pc:picChg chg="add del mod">
          <ac:chgData name="Charlotte Bjorck" userId="f524ff40-0bb6-4b42-9fdc-f7aeff764f92" providerId="ADAL" clId="{8D5AB370-AF2B-42B6-9C0B-FC3C08013369}" dt="2023-09-06T14:21:42.743" v="65" actId="478"/>
          <ac:picMkLst>
            <pc:docMk/>
            <pc:sldMk cId="650535311" sldId="295"/>
            <ac:picMk id="6" creationId="{B60CB38A-7A0A-1EF3-F51D-B560A3A317C5}"/>
          </ac:picMkLst>
        </pc:picChg>
        <pc:picChg chg="add mod">
          <ac:chgData name="Charlotte Bjorck" userId="f524ff40-0bb6-4b42-9fdc-f7aeff764f92" providerId="ADAL" clId="{8D5AB370-AF2B-42B6-9C0B-FC3C08013369}" dt="2023-09-06T14:20:53.587" v="56"/>
          <ac:picMkLst>
            <pc:docMk/>
            <pc:sldMk cId="650535311" sldId="295"/>
            <ac:picMk id="7" creationId="{5750DD8D-1DBD-04E3-5E27-B67F922A9334}"/>
          </ac:picMkLst>
        </pc:picChg>
        <pc:picChg chg="add mod">
          <ac:chgData name="Charlotte Bjorck" userId="f524ff40-0bb6-4b42-9fdc-f7aeff764f92" providerId="ADAL" clId="{8D5AB370-AF2B-42B6-9C0B-FC3C08013369}" dt="2023-09-06T14:21:43.371" v="66"/>
          <ac:picMkLst>
            <pc:docMk/>
            <pc:sldMk cId="650535311" sldId="295"/>
            <ac:picMk id="8" creationId="{61D9BC24-370A-E6AC-AD28-9BB445074E87}"/>
          </ac:picMkLst>
        </pc:picChg>
      </pc:sldChg>
      <pc:sldChg chg="addSp delSp modSp new mod">
        <pc:chgData name="Charlotte Bjorck" userId="f524ff40-0bb6-4b42-9fdc-f7aeff764f92" providerId="ADAL" clId="{8D5AB370-AF2B-42B6-9C0B-FC3C08013369}" dt="2023-09-06T16:20:03.893" v="163" actId="27636"/>
        <pc:sldMkLst>
          <pc:docMk/>
          <pc:sldMk cId="3849410704" sldId="296"/>
        </pc:sldMkLst>
        <pc:spChg chg="del">
          <ac:chgData name="Charlotte Bjorck" userId="f524ff40-0bb6-4b42-9fdc-f7aeff764f92" providerId="ADAL" clId="{8D5AB370-AF2B-42B6-9C0B-FC3C08013369}" dt="2023-09-06T14:21:01.691" v="59" actId="478"/>
          <ac:spMkLst>
            <pc:docMk/>
            <pc:sldMk cId="3849410704" sldId="296"/>
            <ac:spMk id="2" creationId="{3C004639-45E8-3EBB-0E96-9C04607B8D87}"/>
          </ac:spMkLst>
        </pc:spChg>
        <pc:spChg chg="del">
          <ac:chgData name="Charlotte Bjorck" userId="f524ff40-0bb6-4b42-9fdc-f7aeff764f92" providerId="ADAL" clId="{8D5AB370-AF2B-42B6-9C0B-FC3C08013369}" dt="2023-09-06T14:21:00.541" v="58" actId="478"/>
          <ac:spMkLst>
            <pc:docMk/>
            <pc:sldMk cId="3849410704" sldId="296"/>
            <ac:spMk id="3" creationId="{82E7E87E-C8C8-5B3E-6693-0AC32FFF3C9B}"/>
          </ac:spMkLst>
        </pc:spChg>
        <pc:spChg chg="add mod">
          <ac:chgData name="Charlotte Bjorck" userId="f524ff40-0bb6-4b42-9fdc-f7aeff764f92" providerId="ADAL" clId="{8D5AB370-AF2B-42B6-9C0B-FC3C08013369}" dt="2023-09-06T14:50:58.476" v="107" actId="1076"/>
          <ac:spMkLst>
            <pc:docMk/>
            <pc:sldMk cId="3849410704" sldId="296"/>
            <ac:spMk id="4" creationId="{5A2FC1DE-A9AA-CC4D-C88B-66BB26BB9C23}"/>
          </ac:spMkLst>
        </pc:spChg>
        <pc:spChg chg="add mod">
          <ac:chgData name="Charlotte Bjorck" userId="f524ff40-0bb6-4b42-9fdc-f7aeff764f92" providerId="ADAL" clId="{8D5AB370-AF2B-42B6-9C0B-FC3C08013369}" dt="2023-09-06T16:20:03.893" v="163" actId="27636"/>
          <ac:spMkLst>
            <pc:docMk/>
            <pc:sldMk cId="3849410704" sldId="296"/>
            <ac:spMk id="5" creationId="{DDCE1784-C0EE-6EB4-9273-943ADD44A723}"/>
          </ac:spMkLst>
        </pc:spChg>
        <pc:picChg chg="add mod">
          <ac:chgData name="Charlotte Bjorck" userId="f524ff40-0bb6-4b42-9fdc-f7aeff764f92" providerId="ADAL" clId="{8D5AB370-AF2B-42B6-9C0B-FC3C08013369}" dt="2023-09-06T14:21:15.716" v="60"/>
          <ac:picMkLst>
            <pc:docMk/>
            <pc:sldMk cId="3849410704" sldId="296"/>
            <ac:picMk id="6" creationId="{870063FB-8660-FE2D-12C2-C3334D4F56CC}"/>
          </ac:picMkLst>
        </pc:picChg>
        <pc:picChg chg="add del mod">
          <ac:chgData name="Charlotte Bjorck" userId="f524ff40-0bb6-4b42-9fdc-f7aeff764f92" providerId="ADAL" clId="{8D5AB370-AF2B-42B6-9C0B-FC3C08013369}" dt="2023-09-06T14:21:47.162" v="67" actId="478"/>
          <ac:picMkLst>
            <pc:docMk/>
            <pc:sldMk cId="3849410704" sldId="296"/>
            <ac:picMk id="7" creationId="{6B661C2E-568D-F7E3-D5FA-A536C8424573}"/>
          </ac:picMkLst>
        </pc:picChg>
        <pc:picChg chg="add mod">
          <ac:chgData name="Charlotte Bjorck" userId="f524ff40-0bb6-4b42-9fdc-f7aeff764f92" providerId="ADAL" clId="{8D5AB370-AF2B-42B6-9C0B-FC3C08013369}" dt="2023-09-06T14:21:48.222" v="68"/>
          <ac:picMkLst>
            <pc:docMk/>
            <pc:sldMk cId="3849410704" sldId="296"/>
            <ac:picMk id="8" creationId="{F63CB056-6F56-E0BF-5319-1DE61300B7AD}"/>
          </ac:picMkLst>
        </pc:picChg>
      </pc:sldChg>
      <pc:sldChg chg="addSp delSp modSp new mod">
        <pc:chgData name="Charlotte Bjorck" userId="f524ff40-0bb6-4b42-9fdc-f7aeff764f92" providerId="ADAL" clId="{8D5AB370-AF2B-42B6-9C0B-FC3C08013369}" dt="2023-09-06T16:20:12.254" v="164" actId="404"/>
        <pc:sldMkLst>
          <pc:docMk/>
          <pc:sldMk cId="796159034" sldId="297"/>
        </pc:sldMkLst>
        <pc:spChg chg="del">
          <ac:chgData name="Charlotte Bjorck" userId="f524ff40-0bb6-4b42-9fdc-f7aeff764f92" providerId="ADAL" clId="{8D5AB370-AF2B-42B6-9C0B-FC3C08013369}" dt="2023-09-06T14:21:21.383" v="63" actId="478"/>
          <ac:spMkLst>
            <pc:docMk/>
            <pc:sldMk cId="796159034" sldId="297"/>
            <ac:spMk id="2" creationId="{10FFBECE-91A3-9118-95D8-C31488BE58A8}"/>
          </ac:spMkLst>
        </pc:spChg>
        <pc:spChg chg="del">
          <ac:chgData name="Charlotte Bjorck" userId="f524ff40-0bb6-4b42-9fdc-f7aeff764f92" providerId="ADAL" clId="{8D5AB370-AF2B-42B6-9C0B-FC3C08013369}" dt="2023-09-06T14:21:20.567" v="62" actId="478"/>
          <ac:spMkLst>
            <pc:docMk/>
            <pc:sldMk cId="796159034" sldId="297"/>
            <ac:spMk id="3" creationId="{E5AE308E-010A-9302-519E-9FFC2A7B32E3}"/>
          </ac:spMkLst>
        </pc:spChg>
        <pc:spChg chg="add mod">
          <ac:chgData name="Charlotte Bjorck" userId="f524ff40-0bb6-4b42-9fdc-f7aeff764f92" providerId="ADAL" clId="{8D5AB370-AF2B-42B6-9C0B-FC3C08013369}" dt="2023-09-06T14:51:18.236" v="111" actId="1076"/>
          <ac:spMkLst>
            <pc:docMk/>
            <pc:sldMk cId="796159034" sldId="297"/>
            <ac:spMk id="4" creationId="{3663D86D-DDEC-63D4-D264-142A23DDFF8F}"/>
          </ac:spMkLst>
        </pc:spChg>
        <pc:spChg chg="add mod">
          <ac:chgData name="Charlotte Bjorck" userId="f524ff40-0bb6-4b42-9fdc-f7aeff764f92" providerId="ADAL" clId="{8D5AB370-AF2B-42B6-9C0B-FC3C08013369}" dt="2023-09-06T16:20:12.254" v="164" actId="404"/>
          <ac:spMkLst>
            <pc:docMk/>
            <pc:sldMk cId="796159034" sldId="297"/>
            <ac:spMk id="6" creationId="{FDAB9DB6-2FB1-E720-B76C-9CA003E6077D}"/>
          </ac:spMkLst>
        </pc:spChg>
        <pc:spChg chg="add mod">
          <ac:chgData name="Charlotte Bjorck" userId="f524ff40-0bb6-4b42-9fdc-f7aeff764f92" providerId="ADAL" clId="{8D5AB370-AF2B-42B6-9C0B-FC3C08013369}" dt="2023-09-06T14:49:23.826" v="95" actId="1076"/>
          <ac:spMkLst>
            <pc:docMk/>
            <pc:sldMk cId="796159034" sldId="297"/>
            <ac:spMk id="8" creationId="{296E1127-B038-6CFE-490A-92B588EE2EE7}"/>
          </ac:spMkLst>
        </pc:spChg>
        <pc:spChg chg="add mod">
          <ac:chgData name="Charlotte Bjorck" userId="f524ff40-0bb6-4b42-9fdc-f7aeff764f92" providerId="ADAL" clId="{8D5AB370-AF2B-42B6-9C0B-FC3C08013369}" dt="2023-09-06T14:49:28.452" v="96" actId="1076"/>
          <ac:spMkLst>
            <pc:docMk/>
            <pc:sldMk cId="796159034" sldId="297"/>
            <ac:spMk id="9" creationId="{C5121DBC-5511-03B2-7749-A7628EF4F3BC}"/>
          </ac:spMkLst>
        </pc:spChg>
        <pc:picChg chg="add mod">
          <ac:chgData name="Charlotte Bjorck" userId="f524ff40-0bb6-4b42-9fdc-f7aeff764f92" providerId="ADAL" clId="{8D5AB370-AF2B-42B6-9C0B-FC3C08013369}" dt="2023-09-06T14:21:31.635" v="64"/>
          <ac:picMkLst>
            <pc:docMk/>
            <pc:sldMk cId="796159034" sldId="297"/>
            <ac:picMk id="5" creationId="{F139560A-445F-A819-8A90-9F7DB711EB84}"/>
          </ac:picMkLst>
        </pc:picChg>
        <pc:picChg chg="add mod">
          <ac:chgData name="Charlotte Bjorck" userId="f524ff40-0bb6-4b42-9fdc-f7aeff764f92" providerId="ADAL" clId="{8D5AB370-AF2B-42B6-9C0B-FC3C08013369}" dt="2023-09-06T14:21:31.635" v="64"/>
          <ac:picMkLst>
            <pc:docMk/>
            <pc:sldMk cId="796159034" sldId="297"/>
            <ac:picMk id="7" creationId="{397A1213-B891-F59A-8785-133D8B66C5F2}"/>
          </ac:picMkLst>
        </pc:picChg>
      </pc:sldChg>
      <pc:sldChg chg="addSp delSp modSp new mod">
        <pc:chgData name="Charlotte Bjorck" userId="f524ff40-0bb6-4b42-9fdc-f7aeff764f92" providerId="ADAL" clId="{8D5AB370-AF2B-42B6-9C0B-FC3C08013369}" dt="2023-09-06T16:20:26.884" v="166" actId="1076"/>
        <pc:sldMkLst>
          <pc:docMk/>
          <pc:sldMk cId="931012686" sldId="298"/>
        </pc:sldMkLst>
        <pc:spChg chg="del">
          <ac:chgData name="Charlotte Bjorck" userId="f524ff40-0bb6-4b42-9fdc-f7aeff764f92" providerId="ADAL" clId="{8D5AB370-AF2B-42B6-9C0B-FC3C08013369}" dt="2023-09-06T14:21:57.420" v="71" actId="478"/>
          <ac:spMkLst>
            <pc:docMk/>
            <pc:sldMk cId="931012686" sldId="298"/>
            <ac:spMk id="2" creationId="{41A17484-110C-FE37-A698-C892B49EA74F}"/>
          </ac:spMkLst>
        </pc:spChg>
        <pc:spChg chg="del">
          <ac:chgData name="Charlotte Bjorck" userId="f524ff40-0bb6-4b42-9fdc-f7aeff764f92" providerId="ADAL" clId="{8D5AB370-AF2B-42B6-9C0B-FC3C08013369}" dt="2023-09-06T14:21:55.756" v="70" actId="478"/>
          <ac:spMkLst>
            <pc:docMk/>
            <pc:sldMk cId="931012686" sldId="298"/>
            <ac:spMk id="3" creationId="{2D4C23DA-0756-13CD-BAA4-8E79121D6465}"/>
          </ac:spMkLst>
        </pc:spChg>
        <pc:spChg chg="add mod">
          <ac:chgData name="Charlotte Bjorck" userId="f524ff40-0bb6-4b42-9fdc-f7aeff764f92" providerId="ADAL" clId="{8D5AB370-AF2B-42B6-9C0B-FC3C08013369}" dt="2023-09-06T14:52:04.924" v="118" actId="1076"/>
          <ac:spMkLst>
            <pc:docMk/>
            <pc:sldMk cId="931012686" sldId="298"/>
            <ac:spMk id="4" creationId="{D6A7DEBB-4B67-14FD-A81D-5EE20EA2E9D0}"/>
          </ac:spMkLst>
        </pc:spChg>
        <pc:spChg chg="add mod">
          <ac:chgData name="Charlotte Bjorck" userId="f524ff40-0bb6-4b42-9fdc-f7aeff764f92" providerId="ADAL" clId="{8D5AB370-AF2B-42B6-9C0B-FC3C08013369}" dt="2023-09-06T16:20:26.884" v="166" actId="1076"/>
          <ac:spMkLst>
            <pc:docMk/>
            <pc:sldMk cId="931012686" sldId="298"/>
            <ac:spMk id="5" creationId="{7A0D552E-2B56-86D1-BEE8-54793D1B7980}"/>
          </ac:spMkLst>
        </pc:spChg>
        <pc:spChg chg="add mod">
          <ac:chgData name="Charlotte Bjorck" userId="f524ff40-0bb6-4b42-9fdc-f7aeff764f92" providerId="ADAL" clId="{8D5AB370-AF2B-42B6-9C0B-FC3C08013369}" dt="2023-09-06T14:22:05.765" v="72"/>
          <ac:spMkLst>
            <pc:docMk/>
            <pc:sldMk cId="931012686" sldId="298"/>
            <ac:spMk id="7" creationId="{8B5CB78A-81E1-86CD-42FD-AC42F39E439B}"/>
          </ac:spMkLst>
        </pc:spChg>
        <pc:picChg chg="add del mod">
          <ac:chgData name="Charlotte Bjorck" userId="f524ff40-0bb6-4b42-9fdc-f7aeff764f92" providerId="ADAL" clId="{8D5AB370-AF2B-42B6-9C0B-FC3C08013369}" dt="2023-09-06T14:22:08.233" v="73" actId="478"/>
          <ac:picMkLst>
            <pc:docMk/>
            <pc:sldMk cId="931012686" sldId="298"/>
            <ac:picMk id="6" creationId="{9941A1EC-27DA-AD13-A4E4-A71F22819488}"/>
          </ac:picMkLst>
        </pc:picChg>
        <pc:picChg chg="add mod">
          <ac:chgData name="Charlotte Bjorck" userId="f524ff40-0bb6-4b42-9fdc-f7aeff764f92" providerId="ADAL" clId="{8D5AB370-AF2B-42B6-9C0B-FC3C08013369}" dt="2023-09-06T14:22:05.765" v="72"/>
          <ac:picMkLst>
            <pc:docMk/>
            <pc:sldMk cId="931012686" sldId="298"/>
            <ac:picMk id="8" creationId="{490BD6F2-2AD8-E6C5-305B-4C9CD643C165}"/>
          </ac:picMkLst>
        </pc:picChg>
        <pc:picChg chg="add mod">
          <ac:chgData name="Charlotte Bjorck" userId="f524ff40-0bb6-4b42-9fdc-f7aeff764f92" providerId="ADAL" clId="{8D5AB370-AF2B-42B6-9C0B-FC3C08013369}" dt="2023-09-06T14:22:15.101" v="74"/>
          <ac:picMkLst>
            <pc:docMk/>
            <pc:sldMk cId="931012686" sldId="298"/>
            <ac:picMk id="9" creationId="{05993095-36A5-E80F-5897-AC2DFE558EB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Sheffield City Council">
            <a:extLst>
              <a:ext uri="{FF2B5EF4-FFF2-40B4-BE49-F238E27FC236}">
                <a16:creationId xmlns:a16="http://schemas.microsoft.com/office/drawing/2014/main" id="{C724E30D-192F-4618-9D8D-33E9E4BE9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78" y="2277885"/>
            <a:ext cx="1271102" cy="997723"/>
          </a:xfrm>
          <a:prstGeom prst="rect">
            <a:avLst/>
          </a:prstGeom>
        </p:spPr>
      </p:pic>
      <p:pic>
        <p:nvPicPr>
          <p:cNvPr id="9" name="Picture 8" descr="European Union - European Social Fund">
            <a:extLst>
              <a:ext uri="{FF2B5EF4-FFF2-40B4-BE49-F238E27FC236}">
                <a16:creationId xmlns:a16="http://schemas.microsoft.com/office/drawing/2014/main" id="{C69A1FD5-907C-4BC8-AB54-4234734A3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20" y="2277885"/>
            <a:ext cx="1271103" cy="1264606"/>
          </a:xfrm>
          <a:prstGeom prst="rect">
            <a:avLst/>
          </a:prstGeom>
        </p:spPr>
      </p:pic>
      <p:pic>
        <p:nvPicPr>
          <p:cNvPr id="10" name="Picture 9" descr="BiG Challenge">
            <a:extLst>
              <a:ext uri="{FF2B5EF4-FFF2-40B4-BE49-F238E27FC236}">
                <a16:creationId xmlns:a16="http://schemas.microsoft.com/office/drawing/2014/main" id="{DD844948-E73A-C0F3-19DE-F625FC236D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9" y="730"/>
            <a:ext cx="7715251" cy="58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1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6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0076"/>
            <a:ext cx="3932237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5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9574"/>
            <a:ext cx="3932237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8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87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288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00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36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8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3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719589" cy="34768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70174"/>
            <a:ext cx="5719589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12604C-AF96-4A18-B911-487B6C20387D}"/>
              </a:ext>
            </a:extLst>
          </p:cNvPr>
          <p:cNvGrpSpPr/>
          <p:nvPr userDrawn="1"/>
        </p:nvGrpSpPr>
        <p:grpSpPr>
          <a:xfrm>
            <a:off x="376411" y="5531005"/>
            <a:ext cx="4287063" cy="1034666"/>
            <a:chOff x="3678905" y="4765323"/>
            <a:chExt cx="4688679" cy="1131594"/>
          </a:xfrm>
        </p:grpSpPr>
        <p:pic>
          <p:nvPicPr>
            <p:cNvPr id="17" name="Picture 16" descr="European Union - European Social Fund">
              <a:extLst>
                <a:ext uri="{FF2B5EF4-FFF2-40B4-BE49-F238E27FC236}">
                  <a16:creationId xmlns:a16="http://schemas.microsoft.com/office/drawing/2014/main" id="{44E3C61E-9F3C-455F-B668-935700130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8905" y="4765323"/>
              <a:ext cx="1137408" cy="1131594"/>
            </a:xfrm>
            <a:prstGeom prst="rect">
              <a:avLst/>
            </a:prstGeom>
          </p:spPr>
        </p:pic>
        <p:pic>
          <p:nvPicPr>
            <p:cNvPr id="18" name="Picture 17" descr="Sheffield City Council">
              <a:extLst>
                <a:ext uri="{FF2B5EF4-FFF2-40B4-BE49-F238E27FC236}">
                  <a16:creationId xmlns:a16="http://schemas.microsoft.com/office/drawing/2014/main" id="{F4427F84-148D-44F2-BA39-A06DDC8FD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0177" y="4817587"/>
              <a:ext cx="1137407" cy="892782"/>
            </a:xfrm>
            <a:prstGeom prst="rect">
              <a:avLst/>
            </a:prstGeom>
          </p:spPr>
        </p:pic>
        <p:pic>
          <p:nvPicPr>
            <p:cNvPr id="19" name="Picture 18" descr="See It Be It In Sheffield">
              <a:extLst>
                <a:ext uri="{FF2B5EF4-FFF2-40B4-BE49-F238E27FC236}">
                  <a16:creationId xmlns:a16="http://schemas.microsoft.com/office/drawing/2014/main" id="{B2E5814C-F1DA-42D1-9143-86204EE571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r="6605"/>
            <a:stretch/>
          </p:blipFill>
          <p:spPr>
            <a:xfrm>
              <a:off x="5180760" y="4817011"/>
              <a:ext cx="1711286" cy="743825"/>
            </a:xfrm>
            <a:prstGeom prst="rect">
              <a:avLst/>
            </a:prstGeom>
          </p:spPr>
        </p:pic>
      </p:grpSp>
      <p:pic>
        <p:nvPicPr>
          <p:cNvPr id="20" name="Picture 19" descr="BiG Challenge">
            <a:extLst>
              <a:ext uri="{FF2B5EF4-FFF2-40B4-BE49-F238E27FC236}">
                <a16:creationId xmlns:a16="http://schemas.microsoft.com/office/drawing/2014/main" id="{0171D867-A4E9-4745-A8CC-8D4A43B6E4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444" y="985501"/>
            <a:ext cx="5462472" cy="41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8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24" y="365125"/>
            <a:ext cx="9123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23" y="1681163"/>
            <a:ext cx="42868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23" y="2505075"/>
            <a:ext cx="4286864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774" y="1681163"/>
            <a:ext cx="47186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6774" y="2505075"/>
            <a:ext cx="4718613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98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46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19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459" y="2340076"/>
            <a:ext cx="2447566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6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1084" y="2369574"/>
            <a:ext cx="2490941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11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11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83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41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519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8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719589" cy="34768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70174"/>
            <a:ext cx="5719589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7" name="Picture 16" descr="Sheffield City Council">
            <a:extLst>
              <a:ext uri="{FF2B5EF4-FFF2-40B4-BE49-F238E27FC236}">
                <a16:creationId xmlns:a16="http://schemas.microsoft.com/office/drawing/2014/main" id="{1E4F6484-AF07-4726-B11D-F894CBE77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735" y="5539878"/>
            <a:ext cx="1137407" cy="892782"/>
          </a:xfrm>
          <a:prstGeom prst="rect">
            <a:avLst/>
          </a:prstGeom>
        </p:spPr>
      </p:pic>
      <p:pic>
        <p:nvPicPr>
          <p:cNvPr id="18" name="Picture 17" descr="European Union - European Social Fund">
            <a:extLst>
              <a:ext uri="{FF2B5EF4-FFF2-40B4-BE49-F238E27FC236}">
                <a16:creationId xmlns:a16="http://schemas.microsoft.com/office/drawing/2014/main" id="{C894A192-CD39-4B28-BFEB-F9E5FA01F0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1192" y="5447377"/>
            <a:ext cx="1137408" cy="1131594"/>
          </a:xfrm>
          <a:prstGeom prst="rect">
            <a:avLst/>
          </a:prstGeom>
        </p:spPr>
      </p:pic>
      <p:pic>
        <p:nvPicPr>
          <p:cNvPr id="7" name="Picture 6" descr="BiG Challenge">
            <a:extLst>
              <a:ext uri="{FF2B5EF4-FFF2-40B4-BE49-F238E27FC236}">
                <a16:creationId xmlns:a16="http://schemas.microsoft.com/office/drawing/2014/main" id="{9E2ACF39-B450-4F79-E525-781FC16589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444" y="752733"/>
            <a:ext cx="5462472" cy="41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3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24" y="365125"/>
            <a:ext cx="9123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23" y="1681163"/>
            <a:ext cx="42868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23" y="2505075"/>
            <a:ext cx="4286864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774" y="1681163"/>
            <a:ext cx="47186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6774" y="2505075"/>
            <a:ext cx="4718613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8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291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72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459" y="2340076"/>
            <a:ext cx="2447566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56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1084" y="2369574"/>
            <a:ext cx="2490941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64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99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42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55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4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F93BFA-87C4-4205-B475-E6FB100CD331}"/>
              </a:ext>
            </a:extLst>
          </p:cNvPr>
          <p:cNvGrpSpPr/>
          <p:nvPr userDrawn="1"/>
        </p:nvGrpSpPr>
        <p:grpSpPr>
          <a:xfrm>
            <a:off x="7118876" y="393348"/>
            <a:ext cx="4688679" cy="1131594"/>
            <a:chOff x="3678905" y="4765323"/>
            <a:chExt cx="4688679" cy="1131594"/>
          </a:xfrm>
        </p:grpSpPr>
        <p:pic>
          <p:nvPicPr>
            <p:cNvPr id="13" name="Picture 12" descr="European Union - European Social Fund">
              <a:extLst>
                <a:ext uri="{FF2B5EF4-FFF2-40B4-BE49-F238E27FC236}">
                  <a16:creationId xmlns:a16="http://schemas.microsoft.com/office/drawing/2014/main" id="{51DF5FBD-718F-47F1-A5A0-17F52AABB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8905" y="4765323"/>
              <a:ext cx="1137408" cy="1131594"/>
            </a:xfrm>
            <a:prstGeom prst="rect">
              <a:avLst/>
            </a:prstGeom>
          </p:spPr>
        </p:pic>
        <p:pic>
          <p:nvPicPr>
            <p:cNvPr id="15" name="Picture 14" descr="Sheffield City Council">
              <a:extLst>
                <a:ext uri="{FF2B5EF4-FFF2-40B4-BE49-F238E27FC236}">
                  <a16:creationId xmlns:a16="http://schemas.microsoft.com/office/drawing/2014/main" id="{57A3497F-26DE-4336-85BF-1DE661A23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0177" y="4817587"/>
              <a:ext cx="1137407" cy="892782"/>
            </a:xfrm>
            <a:prstGeom prst="rect">
              <a:avLst/>
            </a:prstGeom>
          </p:spPr>
        </p:pic>
        <p:pic>
          <p:nvPicPr>
            <p:cNvPr id="16" name="Picture 15" descr="See It Be It In Sheffield">
              <a:extLst>
                <a:ext uri="{FF2B5EF4-FFF2-40B4-BE49-F238E27FC236}">
                  <a16:creationId xmlns:a16="http://schemas.microsoft.com/office/drawing/2014/main" id="{E35CF1E1-A3C0-415D-9C9D-90106DFBC2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r="6605"/>
            <a:stretch/>
          </p:blipFill>
          <p:spPr>
            <a:xfrm>
              <a:off x="5167602" y="4817011"/>
              <a:ext cx="1711286" cy="743825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A532DAB-136F-4498-8D5A-59CBA899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99" y="1967863"/>
            <a:ext cx="5410201" cy="334708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 descr="BiG Challenge">
            <a:extLst>
              <a:ext uri="{FF2B5EF4-FFF2-40B4-BE49-F238E27FC236}">
                <a16:creationId xmlns:a16="http://schemas.microsoft.com/office/drawing/2014/main" id="{4A2D7A7F-F899-0EB4-DF9A-B6AFB8B789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444" y="262830"/>
            <a:ext cx="6342950" cy="47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85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75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72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816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261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85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67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62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53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69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703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7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9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28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244" y="365125"/>
            <a:ext cx="902514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0245" y="1681163"/>
            <a:ext cx="42872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0245" y="2505075"/>
            <a:ext cx="428724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2748" y="1681163"/>
            <a:ext cx="4482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2748" y="2505075"/>
            <a:ext cx="4482640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1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4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720" r:id="rId3"/>
    <p:sldLayoutId id="21474836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5"/>
            <a:ext cx="9270459" cy="406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BiG Challenge">
            <a:extLst>
              <a:ext uri="{FF2B5EF4-FFF2-40B4-BE49-F238E27FC236}">
                <a16:creationId xmlns:a16="http://schemas.microsoft.com/office/drawing/2014/main" id="{98454EE3-FD2D-4CA9-B996-C008C479A19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8618"/>
            <a:ext cx="2543175" cy="19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3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5"/>
            <a:ext cx="9270459" cy="406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63EF57-3974-485A-B6D0-BB760CD2171E}"/>
              </a:ext>
            </a:extLst>
          </p:cNvPr>
          <p:cNvGrpSpPr/>
          <p:nvPr userDrawn="1"/>
        </p:nvGrpSpPr>
        <p:grpSpPr>
          <a:xfrm>
            <a:off x="543365" y="2107984"/>
            <a:ext cx="1413277" cy="2988413"/>
            <a:chOff x="363891" y="2431277"/>
            <a:chExt cx="1564703" cy="3308608"/>
          </a:xfrm>
        </p:grpSpPr>
        <p:pic>
          <p:nvPicPr>
            <p:cNvPr id="12" name="Picture 11" descr="Sheffield City Council">
              <a:extLst>
                <a:ext uri="{FF2B5EF4-FFF2-40B4-BE49-F238E27FC236}">
                  <a16:creationId xmlns:a16="http://schemas.microsoft.com/office/drawing/2014/main" id="{F1BF8FA9-A1E1-462C-A82A-8C5E51D11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20" y="2431277"/>
              <a:ext cx="1271102" cy="997723"/>
            </a:xfrm>
            <a:prstGeom prst="rect">
              <a:avLst/>
            </a:prstGeom>
          </p:spPr>
        </p:pic>
        <p:pic>
          <p:nvPicPr>
            <p:cNvPr id="13" name="Picture 12" descr="European Union - European Social Fund">
              <a:extLst>
                <a:ext uri="{FF2B5EF4-FFF2-40B4-BE49-F238E27FC236}">
                  <a16:creationId xmlns:a16="http://schemas.microsoft.com/office/drawing/2014/main" id="{82CEB9B1-FB1E-4C5E-804D-5EBDEAD97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21" y="3801977"/>
              <a:ext cx="1271102" cy="1264606"/>
            </a:xfrm>
            <a:prstGeom prst="rect">
              <a:avLst/>
            </a:prstGeom>
          </p:spPr>
        </p:pic>
        <p:pic>
          <p:nvPicPr>
            <p:cNvPr id="14" name="Picture 13" descr="See It Be It In Sheffield">
              <a:extLst>
                <a:ext uri="{FF2B5EF4-FFF2-40B4-BE49-F238E27FC236}">
                  <a16:creationId xmlns:a16="http://schemas.microsoft.com/office/drawing/2014/main" id="{DD58E9A7-89AB-43C5-838E-776E647CE4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t="18440" r="6605" b="15869"/>
            <a:stretch/>
          </p:blipFill>
          <p:spPr>
            <a:xfrm>
              <a:off x="363891" y="5293122"/>
              <a:ext cx="1564703" cy="446763"/>
            </a:xfrm>
            <a:prstGeom prst="rect">
              <a:avLst/>
            </a:prstGeom>
          </p:spPr>
        </p:pic>
      </p:grpSp>
      <p:pic>
        <p:nvPicPr>
          <p:cNvPr id="15" name="Picture 14" descr="BiG Challenge">
            <a:extLst>
              <a:ext uri="{FF2B5EF4-FFF2-40B4-BE49-F238E27FC236}">
                <a16:creationId xmlns:a16="http://schemas.microsoft.com/office/drawing/2014/main" id="{E4944B47-6742-5A96-9E59-E666906A662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8618"/>
            <a:ext cx="2543175" cy="19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4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5"/>
            <a:ext cx="9270459" cy="406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Sheffield City Council">
            <a:extLst>
              <a:ext uri="{FF2B5EF4-FFF2-40B4-BE49-F238E27FC236}">
                <a16:creationId xmlns:a16="http://schemas.microsoft.com/office/drawing/2014/main" id="{D4D444CE-299D-4E3A-A2E9-FA40DEE432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52" y="2178700"/>
            <a:ext cx="1271102" cy="997723"/>
          </a:xfrm>
          <a:prstGeom prst="rect">
            <a:avLst/>
          </a:prstGeom>
        </p:spPr>
      </p:pic>
      <p:pic>
        <p:nvPicPr>
          <p:cNvPr id="10" name="Picture 9" descr="European Union - European Social Fund">
            <a:extLst>
              <a:ext uri="{FF2B5EF4-FFF2-40B4-BE49-F238E27FC236}">
                <a16:creationId xmlns:a16="http://schemas.microsoft.com/office/drawing/2014/main" id="{410F38D6-7ACD-408A-9535-56AC6BE370F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52" y="3637811"/>
            <a:ext cx="1271103" cy="1264606"/>
          </a:xfrm>
          <a:prstGeom prst="rect">
            <a:avLst/>
          </a:prstGeom>
        </p:spPr>
      </p:pic>
      <p:pic>
        <p:nvPicPr>
          <p:cNvPr id="11" name="Picture 10" descr="BiG Challenge">
            <a:extLst>
              <a:ext uri="{FF2B5EF4-FFF2-40B4-BE49-F238E27FC236}">
                <a16:creationId xmlns:a16="http://schemas.microsoft.com/office/drawing/2014/main" id="{ED6BA090-1033-CBC1-41DB-D05BF0FEEDC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8618"/>
            <a:ext cx="2543175" cy="19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0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6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igchallenge.biz/pages/skillsbuilder-teamwork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igchallenge.biz/pages/skillsbuilder-teamwor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igchallenge.biz/pages/skillsbuilder-teamwor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17DED08E-4A77-892D-14FC-AD93554D7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954411"/>
            <a:ext cx="5719589" cy="3476845"/>
          </a:xfrm>
        </p:spPr>
        <p:txBody>
          <a:bodyPr/>
          <a:lstStyle/>
          <a:p>
            <a:r>
              <a:rPr lang="en-GB" dirty="0"/>
              <a:t>Get your team together!</a:t>
            </a: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AAB8BA14-46C5-9A7B-C48E-0AF83CC26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160" y="3145719"/>
            <a:ext cx="3378374" cy="33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8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A7DEBB-4B67-14FD-A81D-5EE20EA2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596" y="510188"/>
            <a:ext cx="7440946" cy="1325563"/>
          </a:xfrm>
        </p:spPr>
        <p:txBody>
          <a:bodyPr>
            <a:normAutofit/>
          </a:bodyPr>
          <a:lstStyle/>
          <a:p>
            <a:r>
              <a:rPr lang="en-GB" sz="3600" dirty="0"/>
              <a:t>Supporting each other</a:t>
            </a:r>
            <a:br>
              <a:rPr lang="en-GB" sz="3600" dirty="0"/>
            </a:br>
            <a:r>
              <a:rPr lang="en-GB" sz="2800" dirty="0">
                <a:solidFill>
                  <a:schemeClr val="accent5"/>
                </a:solidFill>
              </a:rPr>
              <a:t>Things to consider</a:t>
            </a:r>
            <a:endParaRPr lang="en-GB" sz="3200" dirty="0">
              <a:solidFill>
                <a:schemeClr val="accent5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0D552E-2B56-86D1-BEE8-54793D1B7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432" y="2153458"/>
            <a:ext cx="7480568" cy="40101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What does it mean to support others?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How can I do this?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Why is it important?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When should I not try to support someone else?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When have I supported someone before?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How did this go?</a:t>
            </a:r>
          </a:p>
        </p:txBody>
      </p:sp>
      <p:sp>
        <p:nvSpPr>
          <p:cNvPr id="7" name="AutoShape 8" descr="3d small people - team mechanism">
            <a:extLst>
              <a:ext uri="{FF2B5EF4-FFF2-40B4-BE49-F238E27FC236}">
                <a16:creationId xmlns:a16="http://schemas.microsoft.com/office/drawing/2014/main" id="{8B5CB78A-81E1-86CD-42FD-AC42F39E43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490BD6F2-2AD8-E6C5-305B-4C9CD643C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t="5596" r="4159" b="14588"/>
          <a:stretch/>
        </p:blipFill>
        <p:spPr bwMode="auto">
          <a:xfrm>
            <a:off x="343948" y="2742970"/>
            <a:ext cx="3816992" cy="232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05993095-36A5-E80F-5897-AC2DFE558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42" y="0"/>
            <a:ext cx="2153458" cy="21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1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8FD3-ED5E-40EC-A1F7-5F9D69AA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165100"/>
            <a:ext cx="9270459" cy="1325563"/>
          </a:xfrm>
        </p:spPr>
        <p:txBody>
          <a:bodyPr/>
          <a:lstStyle/>
          <a:p>
            <a:r>
              <a:rPr lang="en-GB" b="1" dirty="0"/>
              <a:t>What is teamwork?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FD992-447F-A984-4292-1BF11DD52E72}"/>
              </a:ext>
            </a:extLst>
          </p:cNvPr>
          <p:cNvSpPr txBox="1">
            <a:spLocks/>
          </p:cNvSpPr>
          <p:nvPr/>
        </p:nvSpPr>
        <p:spPr>
          <a:xfrm>
            <a:off x="5511567" y="2389239"/>
            <a:ext cx="6258900" cy="34668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>
                <a:solidFill>
                  <a:schemeClr val="accent1"/>
                </a:solidFill>
              </a:rPr>
              <a:t>Teamwork is all about working cooperatively with others, taking responsibility and supporting each other to achieve a shared goal – in this case, creating and selling your products and making a profit!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b="1">
              <a:hlinkClick r:id="rId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b="1">
                <a:hlinkClick r:id="rId2"/>
              </a:rPr>
              <a:t>Skills Builder Teamwork Skill Summary Video</a:t>
            </a:r>
            <a:endParaRPr lang="en-GB" sz="1800" b="1"/>
          </a:p>
          <a:p>
            <a:pPr marL="0" indent="0">
              <a:buFont typeface="Arial" panose="020B0604020202020204" pitchFamily="34" charset="0"/>
              <a:buNone/>
            </a:pPr>
            <a:endParaRPr lang="en-GB" sz="2400" b="1" dirty="0"/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D4B4E30A-D8BF-1C55-8498-A035B5DC1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03" y="184559"/>
            <a:ext cx="2466363" cy="2466363"/>
          </a:xfrm>
          <a:prstGeom prst="rect">
            <a:avLst/>
          </a:prstGeom>
          <a:noFill/>
        </p:spPr>
      </p:pic>
      <p:pic>
        <p:nvPicPr>
          <p:cNvPr id="7" name="Picture 4" descr="Teamwork &amp;amp; Communication | The Neurosurgical Atlas">
            <a:extLst>
              <a:ext uri="{FF2B5EF4-FFF2-40B4-BE49-F238E27FC236}">
                <a16:creationId xmlns:a16="http://schemas.microsoft.com/office/drawing/2014/main" id="{18B7DB48-F57A-3529-ACE7-6A097E25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951" y="2257373"/>
            <a:ext cx="4498910" cy="267685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4884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87611A-1817-EB56-27C4-29BB6048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541" y="373774"/>
            <a:ext cx="9270459" cy="1866798"/>
          </a:xfrm>
        </p:spPr>
        <p:txBody>
          <a:bodyPr anchor="ctr">
            <a:normAutofit/>
          </a:bodyPr>
          <a:lstStyle/>
          <a:p>
            <a:r>
              <a:rPr lang="en-GB" b="1" dirty="0"/>
              <a:t>Building your team</a:t>
            </a: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3AF809C-1822-AC38-0D53-1E214CE50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03" y="184559"/>
            <a:ext cx="2466363" cy="2466363"/>
          </a:xfrm>
          <a:prstGeom prst="rect">
            <a:avLst/>
          </a:prstGeom>
          <a:noFill/>
        </p:spPr>
      </p:pic>
      <p:pic>
        <p:nvPicPr>
          <p:cNvPr id="7" name="Picture 2" descr="Why do You Need a Hunt Team? The Answer May Surprise You! - Cybersecurity  Insiders">
            <a:extLst>
              <a:ext uri="{FF2B5EF4-FFF2-40B4-BE49-F238E27FC236}">
                <a16:creationId xmlns:a16="http://schemas.microsoft.com/office/drawing/2014/main" id="{442D193E-1374-57FB-BDA5-0674742AB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1" y="2429787"/>
            <a:ext cx="49720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A6A7F1-C681-23B0-0C98-8DB7D8A3977F}"/>
              </a:ext>
            </a:extLst>
          </p:cNvPr>
          <p:cNvSpPr txBox="1"/>
          <p:nvPr/>
        </p:nvSpPr>
        <p:spPr>
          <a:xfrm>
            <a:off x="5634170" y="3406397"/>
            <a:ext cx="5670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5"/>
                </a:solidFill>
              </a:rPr>
              <a:t>Get your team together!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36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1ABCA8-0E5D-AFEF-ECA6-22F4E007BD44}"/>
              </a:ext>
            </a:extLst>
          </p:cNvPr>
          <p:cNvSpPr txBox="1">
            <a:spLocks/>
          </p:cNvSpPr>
          <p:nvPr/>
        </p:nvSpPr>
        <p:spPr>
          <a:xfrm>
            <a:off x="2701364" y="351732"/>
            <a:ext cx="9270459" cy="1866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Who can be in a team?</a:t>
            </a:r>
            <a:endParaRPr lang="en-GB" dirty="0"/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155A61DB-FE83-2B29-8839-F45CA6F18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471" y="97730"/>
            <a:ext cx="2324020" cy="232402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3494E50-2938-825B-BD66-F434DC0AD66B}"/>
              </a:ext>
            </a:extLst>
          </p:cNvPr>
          <p:cNvSpPr/>
          <p:nvPr/>
        </p:nvSpPr>
        <p:spPr>
          <a:xfrm>
            <a:off x="638850" y="2458647"/>
            <a:ext cx="2961314" cy="2357307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Minimum </a:t>
            </a:r>
          </a:p>
          <a:p>
            <a:pPr algn="ctr"/>
            <a:r>
              <a:rPr lang="en-GB" sz="3200" b="1" dirty="0"/>
              <a:t>1 Person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7B6BC0-A507-A201-465A-27B58FC0B237}"/>
              </a:ext>
            </a:extLst>
          </p:cNvPr>
          <p:cNvSpPr/>
          <p:nvPr/>
        </p:nvSpPr>
        <p:spPr>
          <a:xfrm>
            <a:off x="4422929" y="2402746"/>
            <a:ext cx="3183622" cy="23573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Maximum</a:t>
            </a:r>
          </a:p>
          <a:p>
            <a:pPr algn="ctr"/>
            <a:r>
              <a:rPr lang="en-GB" sz="3200" b="1" dirty="0"/>
              <a:t>6 People</a:t>
            </a:r>
          </a:p>
        </p:txBody>
      </p:sp>
      <p:pic>
        <p:nvPicPr>
          <p:cNvPr id="8" name="Picture 10" descr="Arrow - Carlos Graphics Printing - 1">
            <a:extLst>
              <a:ext uri="{FF2B5EF4-FFF2-40B4-BE49-F238E27FC236}">
                <a16:creationId xmlns:a16="http://schemas.microsoft.com/office/drawing/2014/main" id="{CD703769-FEB3-8340-8CE5-C737941AE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39" y="3083309"/>
            <a:ext cx="1367056" cy="130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Group Thinking Png - Good Communication, Transparent Png - kindpng">
            <a:extLst>
              <a:ext uri="{FF2B5EF4-FFF2-40B4-BE49-F238E27FC236}">
                <a16:creationId xmlns:a16="http://schemas.microsoft.com/office/drawing/2014/main" id="{BB10F1E2-7C34-17CE-D739-F8271A3F32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6" descr="communication styles clipart Communication Styles Interpersonal  communication clipart - Communication, Collaboration, transparent clip art">
            <a:extLst>
              <a:ext uri="{FF2B5EF4-FFF2-40B4-BE49-F238E27FC236}">
                <a16:creationId xmlns:a16="http://schemas.microsoft.com/office/drawing/2014/main" id="{1096EC0F-2454-E501-E5F5-895134059E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2" descr="Autonomous Team Structure: Ensuring Business Success - Lean Teams USA  Continuous Improvement">
            <a:extLst>
              <a:ext uri="{FF2B5EF4-FFF2-40B4-BE49-F238E27FC236}">
                <a16:creationId xmlns:a16="http://schemas.microsoft.com/office/drawing/2014/main" id="{608E77AC-4B34-7147-3A98-130A3C2EC8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6" descr="The Jesse C. Carson High School Blog: Our Team!">
            <a:extLst>
              <a:ext uri="{FF2B5EF4-FFF2-40B4-BE49-F238E27FC236}">
                <a16:creationId xmlns:a16="http://schemas.microsoft.com/office/drawing/2014/main" id="{88B1FC1C-BFDB-E53B-A558-FE5EEC65B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05" y="2370930"/>
            <a:ext cx="4040718" cy="303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0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599605-228C-0C00-7BC0-5E79071D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GB" dirty="0"/>
              <a:t>Team Roles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53640A-8BC4-11EA-F75D-A44747E4C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935" y="2297090"/>
            <a:ext cx="5181600" cy="3466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accent5"/>
                </a:solidFill>
              </a:rPr>
              <a:t>What job roles do you need in your business?</a:t>
            </a:r>
          </a:p>
          <a:p>
            <a:pPr marL="0" indent="0">
              <a:buNone/>
            </a:pPr>
            <a:endParaRPr lang="en-GB" sz="32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accent5"/>
                </a:solidFill>
              </a:rPr>
              <a:t>Think about each of your strengths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89BA71-C0EC-8BD0-9202-D5F3345DE49E}"/>
              </a:ext>
            </a:extLst>
          </p:cNvPr>
          <p:cNvSpPr/>
          <p:nvPr/>
        </p:nvSpPr>
        <p:spPr>
          <a:xfrm>
            <a:off x="6241237" y="134131"/>
            <a:ext cx="2590800" cy="261178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dirty="0">
                <a:latin typeface="Roboto" panose="02000000000000000000" pitchFamily="2" charset="0"/>
                <a:ea typeface="Roboto" panose="02000000000000000000" pitchFamily="2" charset="0"/>
              </a:rPr>
              <a:t>Director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92DBD0-4131-B406-0B25-C478FA2F84D0}"/>
              </a:ext>
            </a:extLst>
          </p:cNvPr>
          <p:cNvSpPr/>
          <p:nvPr/>
        </p:nvSpPr>
        <p:spPr>
          <a:xfrm>
            <a:off x="6261467" y="2297090"/>
            <a:ext cx="3104899" cy="313332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dirty="0">
                <a:latin typeface="Roboto" panose="02000000000000000000" pitchFamily="2" charset="0"/>
                <a:ea typeface="Roboto" panose="02000000000000000000" pitchFamily="2" charset="0"/>
              </a:rPr>
              <a:t>Sales &amp; marketing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B51A09-B814-8D56-6F2B-F209E535F1D2}"/>
              </a:ext>
            </a:extLst>
          </p:cNvPr>
          <p:cNvSpPr/>
          <p:nvPr/>
        </p:nvSpPr>
        <p:spPr>
          <a:xfrm>
            <a:off x="8465629" y="948820"/>
            <a:ext cx="2590800" cy="261178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dirty="0">
                <a:latin typeface="Roboto" panose="02000000000000000000" pitchFamily="2" charset="0"/>
                <a:ea typeface="Roboto" panose="02000000000000000000" pitchFamily="2" charset="0"/>
              </a:rPr>
              <a:t>Finance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6415F3-9B55-C864-4B63-FAE8535221D9}"/>
              </a:ext>
            </a:extLst>
          </p:cNvPr>
          <p:cNvSpPr/>
          <p:nvPr/>
        </p:nvSpPr>
        <p:spPr>
          <a:xfrm>
            <a:off x="8895787" y="2948474"/>
            <a:ext cx="2795469" cy="279552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Production</a:t>
            </a:r>
          </a:p>
        </p:txBody>
      </p:sp>
      <p:pic>
        <p:nvPicPr>
          <p:cNvPr id="10" name="Picture 4" descr="Teamwork stock illustration. Illustration of occupation - 32974485">
            <a:extLst>
              <a:ext uri="{FF2B5EF4-FFF2-40B4-BE49-F238E27FC236}">
                <a16:creationId xmlns:a16="http://schemas.microsoft.com/office/drawing/2014/main" id="{C7964D54-CAB1-1D06-4667-F1CDDE429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10" y="3211016"/>
            <a:ext cx="2067921" cy="155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01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88CDACEF-BB24-6D90-66B9-E1257A126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584" y="624974"/>
            <a:ext cx="7222832" cy="1325563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Skills Builder – Teamwork</a:t>
            </a:r>
            <a:br>
              <a:rPr lang="en-GB" dirty="0"/>
            </a:br>
            <a:r>
              <a:rPr lang="en-GB" sz="3100" dirty="0">
                <a:solidFill>
                  <a:schemeClr val="accent1"/>
                </a:solidFill>
              </a:rPr>
              <a:t>Working well with others</a:t>
            </a:r>
            <a:br>
              <a:rPr lang="en-GB" sz="3600" dirty="0">
                <a:solidFill>
                  <a:schemeClr val="accent1"/>
                </a:solidFill>
              </a:rPr>
            </a:br>
            <a:endParaRPr lang="en-GB" sz="36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38126-CD19-BB29-357C-D2FD70B2DB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9" y="2710711"/>
            <a:ext cx="4314228" cy="242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D55C98-CD21-9FF4-2A23-F4D6C4058BA4}"/>
              </a:ext>
            </a:extLst>
          </p:cNvPr>
          <p:cNvSpPr txBox="1"/>
          <p:nvPr/>
        </p:nvSpPr>
        <p:spPr>
          <a:xfrm>
            <a:off x="5189704" y="2085761"/>
            <a:ext cx="5866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u="sng" dirty="0">
              <a:solidFill>
                <a:schemeClr val="accent1"/>
              </a:solidFill>
            </a:endParaRPr>
          </a:p>
          <a:p>
            <a:r>
              <a:rPr lang="en-GB" sz="2000" b="1" dirty="0">
                <a:solidFill>
                  <a:schemeClr val="accent1"/>
                </a:solidFill>
              </a:rPr>
              <a:t>I work well with others by taking responsibility for completing my tasks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DAE4E355-1A55-8838-4280-160C012C2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313" y="92222"/>
            <a:ext cx="2153458" cy="2153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8B90E9-3BC2-E746-8EC4-1CFFC358C852}"/>
              </a:ext>
            </a:extLst>
          </p:cNvPr>
          <p:cNvSpPr txBox="1"/>
          <p:nvPr/>
        </p:nvSpPr>
        <p:spPr>
          <a:xfrm>
            <a:off x="5075896" y="4144053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Part 1 - What it means to take responsibility</a:t>
            </a:r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A8922-DC50-289F-67FC-8B665F30B00D}"/>
              </a:ext>
            </a:extLst>
          </p:cNvPr>
          <p:cNvSpPr txBox="1"/>
          <p:nvPr/>
        </p:nvSpPr>
        <p:spPr>
          <a:xfrm>
            <a:off x="5075896" y="4907463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Part 2 - When taking responsibility works well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7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DC9222A-F44F-9BA1-FA8F-DF76AB8B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677" y="669139"/>
            <a:ext cx="9270459" cy="866516"/>
          </a:xfrm>
        </p:spPr>
        <p:txBody>
          <a:bodyPr>
            <a:normAutofit/>
          </a:bodyPr>
          <a:lstStyle/>
          <a:p>
            <a:r>
              <a:rPr lang="en-GB" sz="3600" dirty="0"/>
              <a:t>How will you work together?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09B00B-EB71-825A-CFD7-EF9679363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8718" y="2458895"/>
            <a:ext cx="5181600" cy="24428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5"/>
                </a:solidFill>
              </a:rPr>
              <a:t>Communication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5"/>
                </a:solidFill>
              </a:rPr>
              <a:t>Ground rules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5"/>
                </a:solidFill>
              </a:rPr>
              <a:t>Values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5"/>
                </a:solidFill>
              </a:rPr>
              <a:t>Taking responsibility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5"/>
                </a:solidFill>
              </a:rPr>
              <a:t>Supporting each other</a:t>
            </a:r>
          </a:p>
        </p:txBody>
      </p:sp>
      <p:pic>
        <p:nvPicPr>
          <p:cNvPr id="7" name="Picture 16" descr="checklist 3d - Pesquisa Google | Powerpoint animation, Sculpture lessons,  Powerpoint design templates">
            <a:extLst>
              <a:ext uri="{FF2B5EF4-FFF2-40B4-BE49-F238E27FC236}">
                <a16:creationId xmlns:a16="http://schemas.microsoft.com/office/drawing/2014/main" id="{5750DD8D-1DBD-04E3-5E27-B67F922A9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011" y="1812022"/>
            <a:ext cx="2655494" cy="351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61D9BC24-370A-E6AC-AD28-9BB445074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313" y="92222"/>
            <a:ext cx="2153458" cy="21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3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2FC1DE-A9AA-CC4D-C88B-66BB26BB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991" y="535085"/>
            <a:ext cx="6206247" cy="1267732"/>
          </a:xfrm>
        </p:spPr>
        <p:txBody>
          <a:bodyPr/>
          <a:lstStyle/>
          <a:p>
            <a:r>
              <a:rPr lang="en-GB" sz="3600" dirty="0"/>
              <a:t>Taking responsibility </a:t>
            </a:r>
            <a:br>
              <a:rPr lang="en-GB" sz="3600" dirty="0"/>
            </a:br>
            <a:r>
              <a:rPr lang="en-GB" sz="2800" dirty="0">
                <a:solidFill>
                  <a:schemeClr val="accent5"/>
                </a:solidFill>
              </a:rPr>
              <a:t>Things to consider    </a:t>
            </a:r>
            <a:endParaRPr lang="en-GB" sz="3200" dirty="0">
              <a:solidFill>
                <a:schemeClr val="accent5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DCE1784-C0EE-6EB4-9273-943ADD44A723}"/>
              </a:ext>
            </a:extLst>
          </p:cNvPr>
          <p:cNvSpPr txBox="1">
            <a:spLocks/>
          </p:cNvSpPr>
          <p:nvPr/>
        </p:nvSpPr>
        <p:spPr>
          <a:xfrm>
            <a:off x="4611113" y="2502511"/>
            <a:ext cx="7328170" cy="25527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What does it mean to take responsibility?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Why is it important to take responsibility?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How do I take responsibility?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When have I taken responsibility before?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How did it go?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Picture 6" descr="Covid remains &amp;amp; here comes a new month! | TSE Staffing">
            <a:extLst>
              <a:ext uri="{FF2B5EF4-FFF2-40B4-BE49-F238E27FC236}">
                <a16:creationId xmlns:a16="http://schemas.microsoft.com/office/drawing/2014/main" id="{870063FB-8660-FE2D-12C2-C3334D4F5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7" y="2318021"/>
            <a:ext cx="42576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F63CB056-6F56-E0BF-5319-1DE61300B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313" y="92222"/>
            <a:ext cx="2153458" cy="21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1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63D86D-DDEC-63D4-D264-142A23DD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533" y="643847"/>
            <a:ext cx="7431235" cy="1325563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Skills Builder – Teamwork</a:t>
            </a:r>
            <a:br>
              <a:rPr lang="en-GB" sz="2800" dirty="0"/>
            </a:br>
            <a:r>
              <a:rPr lang="en-GB" sz="3100" dirty="0">
                <a:solidFill>
                  <a:schemeClr val="accent1"/>
                </a:solidFill>
              </a:rPr>
              <a:t>Working well with others</a:t>
            </a:r>
            <a:br>
              <a:rPr lang="en-GB" sz="3600" dirty="0">
                <a:solidFill>
                  <a:schemeClr val="accent1"/>
                </a:solidFill>
              </a:rPr>
            </a:br>
            <a:endParaRPr lang="en-GB" sz="3600" dirty="0">
              <a:solidFill>
                <a:schemeClr val="accent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139560A-445F-A819-8A90-9F7DB711EB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2" y="2620279"/>
            <a:ext cx="4454034" cy="250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AB9DB6-2FB1-E720-B76C-9CA003E6077D}"/>
              </a:ext>
            </a:extLst>
          </p:cNvPr>
          <p:cNvSpPr txBox="1"/>
          <p:nvPr/>
        </p:nvSpPr>
        <p:spPr>
          <a:xfrm>
            <a:off x="5367285" y="1969410"/>
            <a:ext cx="4671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u="sng" dirty="0">
              <a:solidFill>
                <a:schemeClr val="accent1"/>
              </a:solidFill>
            </a:endParaRPr>
          </a:p>
          <a:p>
            <a:r>
              <a:rPr lang="en-GB" sz="2000" b="1" dirty="0">
                <a:solidFill>
                  <a:schemeClr val="accent1"/>
                </a:solidFill>
              </a:rPr>
              <a:t>I work well with others by supporting them if I can do so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A1213-B891-F59A-8785-133D8B66C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42" y="0"/>
            <a:ext cx="2153458" cy="2153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6E1127-B038-6CFE-490A-92B588EE2EE7}"/>
              </a:ext>
            </a:extLst>
          </p:cNvPr>
          <p:cNvSpPr txBox="1"/>
          <p:nvPr/>
        </p:nvSpPr>
        <p:spPr>
          <a:xfrm>
            <a:off x="5367285" y="3661203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Part 1 - What it means to support others and why it is important and helpful</a:t>
            </a:r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121DBC-5511-03B2-7749-A7628EF4F3BC}"/>
              </a:ext>
            </a:extLst>
          </p:cNvPr>
          <p:cNvSpPr txBox="1"/>
          <p:nvPr/>
        </p:nvSpPr>
        <p:spPr>
          <a:xfrm>
            <a:off x="5367285" y="4354318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Part 2 - How to know if you can support with something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15903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BiG Challenge 2022">
      <a:dk1>
        <a:srgbClr val="212044"/>
      </a:dk1>
      <a:lt1>
        <a:sysClr val="window" lastClr="FFFFFF"/>
      </a:lt1>
      <a:dk2>
        <a:srgbClr val="000000"/>
      </a:dk2>
      <a:lt2>
        <a:srgbClr val="E7E6E6"/>
      </a:lt2>
      <a:accent1>
        <a:srgbClr val="E62C7F"/>
      </a:accent1>
      <a:accent2>
        <a:srgbClr val="EE733A"/>
      </a:accent2>
      <a:accent3>
        <a:srgbClr val="FFB600"/>
      </a:accent3>
      <a:accent4>
        <a:srgbClr val="76B72D"/>
      </a:accent4>
      <a:accent5>
        <a:srgbClr val="0DB1E0"/>
      </a:accent5>
      <a:accent6>
        <a:srgbClr val="253887"/>
      </a:accent6>
      <a:hlink>
        <a:srgbClr val="9E4391"/>
      </a:hlink>
      <a:folHlink>
        <a:srgbClr val="6F3B5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7 - BiG Challenge Slides Template - Arial.potx" id="{1E90ECDE-1ABE-450A-A1AA-D43A779FBA05}" vid="{ABD8B2E0-017C-4243-B8E0-99554D914BE7}"/>
    </a:ext>
  </a:extLst>
</a:theme>
</file>

<file path=ppt/theme/theme2.xml><?xml version="1.0" encoding="utf-8"?>
<a:theme xmlns:a="http://schemas.openxmlformats.org/drawingml/2006/main" name="BC Logo">
  <a:themeElements>
    <a:clrScheme name="BiG Challenge 2022">
      <a:dk1>
        <a:srgbClr val="212044"/>
      </a:dk1>
      <a:lt1>
        <a:sysClr val="window" lastClr="FFFFFF"/>
      </a:lt1>
      <a:dk2>
        <a:srgbClr val="000000"/>
      </a:dk2>
      <a:lt2>
        <a:srgbClr val="E7E6E6"/>
      </a:lt2>
      <a:accent1>
        <a:srgbClr val="E62C7F"/>
      </a:accent1>
      <a:accent2>
        <a:srgbClr val="EE733A"/>
      </a:accent2>
      <a:accent3>
        <a:srgbClr val="FFB600"/>
      </a:accent3>
      <a:accent4>
        <a:srgbClr val="76B72D"/>
      </a:accent4>
      <a:accent5>
        <a:srgbClr val="0DB1E0"/>
      </a:accent5>
      <a:accent6>
        <a:srgbClr val="253887"/>
      </a:accent6>
      <a:hlink>
        <a:srgbClr val="9E4391"/>
      </a:hlink>
      <a:folHlink>
        <a:srgbClr val="6F3B55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7 - BiG Challenge Slides Template - Arial.potx" id="{1E90ECDE-1ABE-450A-A1AA-D43A779FBA05}" vid="{465DDA8D-A702-4BCE-831C-A9C95CFDEC9D}"/>
    </a:ext>
  </a:extLst>
</a:theme>
</file>

<file path=ppt/theme/theme3.xml><?xml version="1.0" encoding="utf-8"?>
<a:theme xmlns:a="http://schemas.openxmlformats.org/drawingml/2006/main" name="All Logos">
  <a:themeElements>
    <a:clrScheme name="BiG Challenge 2022">
      <a:dk1>
        <a:srgbClr val="212044"/>
      </a:dk1>
      <a:lt1>
        <a:sysClr val="window" lastClr="FFFFFF"/>
      </a:lt1>
      <a:dk2>
        <a:srgbClr val="000000"/>
      </a:dk2>
      <a:lt2>
        <a:srgbClr val="E7E6E6"/>
      </a:lt2>
      <a:accent1>
        <a:srgbClr val="E62C7F"/>
      </a:accent1>
      <a:accent2>
        <a:srgbClr val="EE733A"/>
      </a:accent2>
      <a:accent3>
        <a:srgbClr val="FFB600"/>
      </a:accent3>
      <a:accent4>
        <a:srgbClr val="76B72D"/>
      </a:accent4>
      <a:accent5>
        <a:srgbClr val="0DB1E0"/>
      </a:accent5>
      <a:accent6>
        <a:srgbClr val="253887"/>
      </a:accent6>
      <a:hlink>
        <a:srgbClr val="9E4391"/>
      </a:hlink>
      <a:folHlink>
        <a:srgbClr val="6F3B55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7 - BiG Challenge Slides Template - Arial.potx" id="{1E90ECDE-1ABE-450A-A1AA-D43A779FBA05}" vid="{2978D22C-5DF3-4A1C-8412-35E5EA221A84}"/>
    </a:ext>
  </a:extLst>
</a:theme>
</file>

<file path=ppt/theme/theme4.xml><?xml version="1.0" encoding="utf-8"?>
<a:theme xmlns:a="http://schemas.openxmlformats.org/drawingml/2006/main" name="Major Logos">
  <a:themeElements>
    <a:clrScheme name="BiG Challenge 2022">
      <a:dk1>
        <a:srgbClr val="212044"/>
      </a:dk1>
      <a:lt1>
        <a:sysClr val="window" lastClr="FFFFFF"/>
      </a:lt1>
      <a:dk2>
        <a:srgbClr val="000000"/>
      </a:dk2>
      <a:lt2>
        <a:srgbClr val="E7E6E6"/>
      </a:lt2>
      <a:accent1>
        <a:srgbClr val="E62C7F"/>
      </a:accent1>
      <a:accent2>
        <a:srgbClr val="EE733A"/>
      </a:accent2>
      <a:accent3>
        <a:srgbClr val="FFB600"/>
      </a:accent3>
      <a:accent4>
        <a:srgbClr val="76B72D"/>
      </a:accent4>
      <a:accent5>
        <a:srgbClr val="0DB1E0"/>
      </a:accent5>
      <a:accent6>
        <a:srgbClr val="253887"/>
      </a:accent6>
      <a:hlink>
        <a:srgbClr val="9E4391"/>
      </a:hlink>
      <a:folHlink>
        <a:srgbClr val="6F3B55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7 - BiG Challenge Slides Template - Arial.potx" id="{1E90ECDE-1ABE-450A-A1AA-D43A779FBA05}" vid="{5C99E443-ECEE-4A7D-BC98-831360EB0976}"/>
    </a:ext>
  </a:extLst>
</a:theme>
</file>

<file path=ppt/theme/theme5.xml><?xml version="1.0" encoding="utf-8"?>
<a:theme xmlns:a="http://schemas.openxmlformats.org/drawingml/2006/main" name="1_Logos">
  <a:themeElements>
    <a:clrScheme name="BiG Challenge 2022">
      <a:dk1>
        <a:srgbClr val="212044"/>
      </a:dk1>
      <a:lt1>
        <a:sysClr val="window" lastClr="FFFFFF"/>
      </a:lt1>
      <a:dk2>
        <a:srgbClr val="000000"/>
      </a:dk2>
      <a:lt2>
        <a:srgbClr val="E7E6E6"/>
      </a:lt2>
      <a:accent1>
        <a:srgbClr val="E62C7F"/>
      </a:accent1>
      <a:accent2>
        <a:srgbClr val="EE733A"/>
      </a:accent2>
      <a:accent3>
        <a:srgbClr val="FFB600"/>
      </a:accent3>
      <a:accent4>
        <a:srgbClr val="76B72D"/>
      </a:accent4>
      <a:accent5>
        <a:srgbClr val="0DB1E0"/>
      </a:accent5>
      <a:accent6>
        <a:srgbClr val="253887"/>
      </a:accent6>
      <a:hlink>
        <a:srgbClr val="9E4391"/>
      </a:hlink>
      <a:folHlink>
        <a:srgbClr val="6F3B55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7 - BiG Challenge Slides Template - Arial.potx" id="{1E90ECDE-1ABE-450A-A1AA-D43A779FBA05}" vid="{48D3F5B2-2D81-4237-881F-938BF53665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2315FF91480F41BB382630AFAFE163" ma:contentTypeVersion="16" ma:contentTypeDescription="Create a new document." ma:contentTypeScope="" ma:versionID="47f2e8ede32b73cee0621a579aa03f34">
  <xsd:schema xmlns:xsd="http://www.w3.org/2001/XMLSchema" xmlns:xs="http://www.w3.org/2001/XMLSchema" xmlns:p="http://schemas.microsoft.com/office/2006/metadata/properties" xmlns:ns2="17dd376a-7703-4d16-8034-213cffa61642" xmlns:ns3="7ee85a2a-d933-4483-8446-7f50a3662221" targetNamespace="http://schemas.microsoft.com/office/2006/metadata/properties" ma:root="true" ma:fieldsID="a57ef099c23aa7e144856897eef401e9" ns2:_="" ns3:_="">
    <xsd:import namespace="17dd376a-7703-4d16-8034-213cffa61642"/>
    <xsd:import namespace="7ee85a2a-d933-4483-8446-7f50a3662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d376a-7703-4d16-8034-213cffa61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4514f55-2398-460d-b1d9-0db7fd9ba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85a2a-d933-4483-8446-7f50a366222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e015ee8-dc21-4973-815c-26479bba58d5}" ma:internalName="TaxCatchAll" ma:showField="CatchAllData" ma:web="7ee85a2a-d933-4483-8446-7f50a3662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e85a2a-d933-4483-8446-7f50a3662221" xsi:nil="true"/>
    <lcf76f155ced4ddcb4097134ff3c332f xmlns="17dd376a-7703-4d16-8034-213cffa6164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084B5D-6E9A-493A-AE95-8F17EF3FAA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1F2E30-6B2F-4350-A5A6-3096D239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dd376a-7703-4d16-8034-213cffa61642"/>
    <ds:schemaRef ds:uri="7ee85a2a-d933-4483-8446-7f50a3662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48156F-A4E1-47D0-A6FA-6BAF7FEC89CA}">
  <ds:schemaRefs>
    <ds:schemaRef ds:uri="17dd376a-7703-4d16-8034-213cffa61642"/>
    <ds:schemaRef ds:uri="http://purl.org/dc/elements/1.1/"/>
    <ds:schemaRef ds:uri="http://schemas.openxmlformats.org/package/2006/metadata/core-properties"/>
    <ds:schemaRef ds:uri="http://www.w3.org/XML/1998/namespace"/>
    <ds:schemaRef ds:uri="7ee85a2a-d933-4483-8446-7f50a3662221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2207 - BiG Challenge Slides Template - Arial</Template>
  <TotalTime>173</TotalTime>
  <Words>288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Bold</vt:lpstr>
      <vt:lpstr>Roboto</vt:lpstr>
      <vt:lpstr>Title Slides</vt:lpstr>
      <vt:lpstr>BC Logo</vt:lpstr>
      <vt:lpstr>All Logos</vt:lpstr>
      <vt:lpstr>Major Logos</vt:lpstr>
      <vt:lpstr>1_Logos</vt:lpstr>
      <vt:lpstr>Get your team together!</vt:lpstr>
      <vt:lpstr>What is teamwork? </vt:lpstr>
      <vt:lpstr>Building your team</vt:lpstr>
      <vt:lpstr>PowerPoint Presentation</vt:lpstr>
      <vt:lpstr>Team Roles</vt:lpstr>
      <vt:lpstr>Skills Builder – Teamwork Working well with others </vt:lpstr>
      <vt:lpstr>How will you work together?</vt:lpstr>
      <vt:lpstr>Taking responsibility  Things to consider    </vt:lpstr>
      <vt:lpstr>Skills Builder – Teamwork Working well with others </vt:lpstr>
      <vt:lpstr>Supporting each other Things to consider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Fletcher</dc:creator>
  <cp:lastModifiedBy>Charlotte Bjorck</cp:lastModifiedBy>
  <cp:revision>3</cp:revision>
  <dcterms:created xsi:type="dcterms:W3CDTF">2022-09-09T14:12:21Z</dcterms:created>
  <dcterms:modified xsi:type="dcterms:W3CDTF">2023-09-06T16:20:31Z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2022-09-09T14:13:12Z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576a8dfe-6de4-4cbd-bdfc-8ebcc6b501d1</vt:lpwstr>
  </property>
  <property fmtid="{D5CDD505-2E9C-101B-9397-08002B2CF9AE}" pid="8" name="MSIP_Label_c8588358-c3f1-4695-a290-e2f70d15689d_ContentBits">
    <vt:lpwstr>0</vt:lpwstr>
  </property>
  <property fmtid="{D5CDD505-2E9C-101B-9397-08002B2CF9AE}" pid="9" name="ContentTypeId">
    <vt:lpwstr>0x010100642315FF91480F41BB382630AFAFE163</vt:lpwstr>
  </property>
  <property fmtid="{D5CDD505-2E9C-101B-9397-08002B2CF9AE}" pid="10" name="MediaServiceImageTags">
    <vt:lpwstr/>
  </property>
</Properties>
</file>